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://mdoy.ru/upload/dou/236/%D0%9C%D0%B0%D1%81%D1%82%D0%B5%D1%80%20%D0%BA%D0%BB%D0%B0%D1%81%D1%81/P2170276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428063/data/images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331640" y="1628800"/>
            <a:ext cx="6480720" cy="28803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«Любимому папочке»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(подарок на 23 февраля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/>
              <a:t> </a:t>
            </a:r>
          </a:p>
          <a:p>
            <a:pPr algn="ctr"/>
            <a:endParaRPr lang="ru-RU" b="1" dirty="0" smtClean="0"/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Мастер – класс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использованием техники «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Изонить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5013176"/>
            <a:ext cx="5796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Разработала: воспитатель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первой квалификационной категории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Свечникова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Людмила Валентиновна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332656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МБДОУ «Детский сад № 140»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5949280"/>
            <a:ext cx="4152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г.Дзержинска Нижегородской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428063/data/images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571604" y="571480"/>
            <a:ext cx="6643734" cy="15716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работы нам понадобится: шерстяные нитки (зеленого, оранжевого и белого цветов), ножницы, картон (на котором будет работа), иголок с большим ушком, карандаш, шило и линейка с уголком.</a:t>
            </a:r>
          </a:p>
        </p:txBody>
      </p:sp>
      <p:pic>
        <p:nvPicPr>
          <p:cNvPr id="7" name="Рисунок 6" descr="http://mdoy.ru/upload/dou/236/%D0%9C%D0%B0%D1%81%D1%82%D0%B5%D1%80%20%D0%BA%D0%BB%D0%B0%D1%81%D1%81/P217025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571744"/>
            <a:ext cx="335758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428063/data/images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4071934" y="428604"/>
            <a:ext cx="4429156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белой стороне картона рисуем с помощью уголка и линейки парус и судно нашего корабля.</a:t>
            </a:r>
          </a:p>
        </p:txBody>
      </p:sp>
      <p:pic>
        <p:nvPicPr>
          <p:cNvPr id="7" name="Рисунок 6" descr="http://mdoy.ru/upload/dou/236/%D0%9C%D0%B0%D1%81%D1%82%D0%B5%D1%80%20%D0%BA%D0%BB%D0%B0%D1%81%D1%81/P217025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322898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mdoy.ru/upload/dou/236/%D0%9C%D0%B0%D1%81%D1%82%D0%B5%D1%80%20%D0%BA%D0%BB%D0%B0%D1%81%D1%81/P217025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714620"/>
            <a:ext cx="371477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mdoy.ru/upload/dou/236/%D0%9C%D0%B0%D1%81%D1%82%D0%B5%D1%80%20%D0%BA%D0%BB%D0%B0%D1%81%D1%81/P217026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4143380"/>
            <a:ext cx="3586170" cy="23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Овал 9"/>
          <p:cNvSpPr/>
          <p:nvPr/>
        </p:nvSpPr>
        <p:spPr>
          <a:xfrm>
            <a:off x="4572000" y="2285992"/>
            <a:ext cx="4572000" cy="14287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Наносим карандашом на эскиз одинаковое </a:t>
            </a:r>
            <a:r>
              <a:rPr lang="ru-RU" sz="1400" dirty="0" err="1" smtClean="0"/>
              <a:t>колличество</a:t>
            </a:r>
            <a:r>
              <a:rPr lang="ru-RU" sz="1400" dirty="0" smtClean="0"/>
              <a:t> точек по линии всей палубы: через каждые 1 см по длине и 0,5 см по высоте; парус - через каждые 1 см. Чайки наносятся через каждые 0.5 см.</a:t>
            </a:r>
          </a:p>
        </p:txBody>
      </p:sp>
      <p:sp>
        <p:nvSpPr>
          <p:cNvPr id="11" name="Овал 10"/>
          <p:cNvSpPr/>
          <p:nvPr/>
        </p:nvSpPr>
        <p:spPr>
          <a:xfrm>
            <a:off x="642910" y="5214950"/>
            <a:ext cx="3714808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14414" y="5402863"/>
            <a:ext cx="28574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С помощью шила аккуратно протыкаем и переворачиваем. Заготовка готова.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428063/data/images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4214810" y="428604"/>
            <a:ext cx="4286280" cy="15716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pic>
        <p:nvPicPr>
          <p:cNvPr id="7" name="Рисунок 6" descr="http://mdoy.ru/upload/dou/236/%D0%9C%D0%B0%D1%81%D1%82%D0%B5%D1%80%20%D0%BA%D0%BB%D0%B0%D1%81%D1%81/P217026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3500462" cy="2143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http://mdoy.ru/upload/dou/236/%D0%9C%D0%B0%D1%81%D1%82%D0%B5%D1%80%20%D0%BA%D0%BB%D0%B0%D1%81%D1%81/P217026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2071678"/>
            <a:ext cx="3929090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http://mdoy.ru/upload/dou/236/%D0%9C%D0%B0%D1%81%D1%82%D0%B5%D1%80%20%D0%BA%D0%BB%D0%B0%D1%81%D1%81/P217026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286256"/>
            <a:ext cx="4429156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500562" y="785794"/>
            <a:ext cx="38576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Вышивать начинаем с левого нижнего угла палубы.  Основной принцип техники "Изонить": одно сторона идет вверх, другая сторона - вниз.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785918" y="2786058"/>
            <a:ext cx="3000396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Палубы </a:t>
            </a:r>
            <a:r>
              <a:rPr lang="ru-RU" dirty="0" err="1" smtClean="0"/>
              <a:t>коробля</a:t>
            </a:r>
            <a:r>
              <a:rPr lang="ru-RU" dirty="0" smtClean="0"/>
              <a:t> - готова.</a:t>
            </a:r>
          </a:p>
        </p:txBody>
      </p:sp>
      <p:sp>
        <p:nvSpPr>
          <p:cNvPr id="13" name="Овал 12"/>
          <p:cNvSpPr/>
          <p:nvPr/>
        </p:nvSpPr>
        <p:spPr>
          <a:xfrm>
            <a:off x="4857752" y="4929198"/>
            <a:ext cx="3000396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5214950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Начинаем вышивать парус: сверху вниз.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428063/data/images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072066" y="571480"/>
            <a:ext cx="3571900" cy="114300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7" name="Овал 6"/>
          <p:cNvSpPr/>
          <p:nvPr/>
        </p:nvSpPr>
        <p:spPr>
          <a:xfrm>
            <a:off x="0" y="3643314"/>
            <a:ext cx="4500562" cy="15716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Вот наша работа и готова. Для красоты добавляем из белой бумаги волны. Подарок для папы или дедушки готов!</a:t>
            </a:r>
          </a:p>
        </p:txBody>
      </p:sp>
      <p:pic>
        <p:nvPicPr>
          <p:cNvPr id="8" name="Рисунок 7" descr="http://mdoy.ru/upload/dou/236/%D0%9C%D0%B0%D1%81%D1%82%D0%B5%D1%80%20%D0%BA%D0%BB%D0%B0%D1%81%D1%81/P217027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407196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mdoy.ru/upload/dou/236/%D0%9C%D0%B0%D1%81%D1%82%D0%B5%D1%80%20%D0%BA%D0%BB%D0%B0%D1%81%D1%81/P2170276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357562"/>
            <a:ext cx="4800616" cy="30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 rot="10800000" flipV="1">
            <a:off x="5929322" y="759393"/>
            <a:ext cx="21431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После того как парус готов приступаем к вышиванию чаек.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428063/data/images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500166" y="2143116"/>
            <a:ext cx="6215106" cy="24288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СПАСИБО ЗА ВНИМАНИЕ!!!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196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Сабрина</dc:creator>
  <cp:lastModifiedBy>Людмила Свечникова</cp:lastModifiedBy>
  <cp:revision>4</cp:revision>
  <dcterms:created xsi:type="dcterms:W3CDTF">2015-11-22T14:29:37Z</dcterms:created>
  <dcterms:modified xsi:type="dcterms:W3CDTF">2021-01-08T16:36:53Z</dcterms:modified>
</cp:coreProperties>
</file>