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D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6153B-5488-4397-BCA2-13880DA357B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CE361-9CE1-4467-895D-26E2C3D49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47C5DD1-22C2-4665-87E1-3D86DFB1B2DE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0C4408-6763-4F64-9C8E-64A1322E5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51162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cs typeface="Arabic Typesetting" pitchFamily="66" charset="-78"/>
              </a:rPr>
              <a:t>Мастер –класс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Mistral" pitchFamily="66" charset="0"/>
                <a:cs typeface="Arabic Typesetting" pitchFamily="66" charset="-78"/>
              </a:rPr>
              <a:t>«Подснежники»         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Mistral" pitchFamily="66" charset="0"/>
                <a:cs typeface="Arabic Typesetting" pitchFamily="66" charset="-78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Mistral" pitchFamily="66" charset="0"/>
                <a:cs typeface="Arabic Typesetting" pitchFamily="66" charset="-78"/>
              </a:rPr>
            </a:br>
            <a:r>
              <a:rPr lang="ru-RU" sz="27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itchFamily="34" charset="0"/>
                <a:cs typeface="Aharoni" pitchFamily="2" charset="-79"/>
              </a:rPr>
              <a:t>техника- </a:t>
            </a:r>
            <a:r>
              <a:rPr lang="ru-RU" sz="27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itchFamily="34" charset="0"/>
                <a:cs typeface="Aharoni" pitchFamily="2" charset="-79"/>
              </a:rPr>
              <a:t>изонить</a:t>
            </a:r>
            <a:endParaRPr lang="ru-RU" sz="2700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3" name="Рисунок 2" descr="http://mdoy.ru/upload/dou/236/%D0%9C%D0%B0%D1%81%D1%82%D0%B5%D1%80%20%D0%BA%D0%BB%D0%B0%D1%81%D1%81/P2170249.JPG"/>
          <p:cNvPicPr/>
          <p:nvPr/>
        </p:nvPicPr>
        <p:blipFill>
          <a:blip r:embed="rId2" cstate="print"/>
          <a:srcRect l="7200" t="508" r="6401" b="-799"/>
          <a:stretch>
            <a:fillRect/>
          </a:stretch>
        </p:blipFill>
        <p:spPr bwMode="auto">
          <a:xfrm>
            <a:off x="1115616" y="2564904"/>
            <a:ext cx="2592288" cy="360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11960" y="4581128"/>
            <a:ext cx="4719468" cy="1080120"/>
          </a:xfrm>
          <a:prstGeom prst="rect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Свечникова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Людмила Валентиновна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93499" y="260648"/>
            <a:ext cx="3302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№140»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6021288"/>
            <a:ext cx="356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Дзержинск 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Нижегородской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myshared.ru/4/140382/slide_44.jpg"/>
          <p:cNvPicPr>
            <a:picLocks noChangeAspect="1" noChangeArrowheads="1"/>
          </p:cNvPicPr>
          <p:nvPr/>
        </p:nvPicPr>
        <p:blipFill>
          <a:blip r:embed="rId2" cstate="print"/>
          <a:srcRect b="4546"/>
          <a:stretch>
            <a:fillRect/>
          </a:stretch>
        </p:blipFill>
        <p:spPr bwMode="auto">
          <a:xfrm>
            <a:off x="755576" y="1052736"/>
            <a:ext cx="7620000" cy="4536504"/>
          </a:xfrm>
          <a:prstGeom prst="ellips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16824" cy="1152128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cs typeface="Aharoni" pitchFamily="2" charset="-79"/>
              </a:rPr>
              <a:t>Подготовка к работе. Для выполнения нам потребуется: шерстяные нитки сиреневого и зеленого цвета, уголки - выкройки, линейка, шило, карандаш, ножницы, игла с большим ушком</a:t>
            </a: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  <a:cs typeface="Angsana New" pitchFamily="18" charset="-34"/>
              </a:rPr>
              <a:t>.</a:t>
            </a:r>
          </a:p>
        </p:txBody>
      </p:sp>
      <p:pic>
        <p:nvPicPr>
          <p:cNvPr id="7" name="Содержимое 6" descr="http://mdoy.ru/upload/dou/236/%D0%9C%D0%B0%D1%81%D1%82%D0%B5%D1%80%20%D0%BA%D0%BB%D0%B0%D1%81%D1%81/P2160225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5143500" cy="432000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864" cy="115212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 </a:t>
            </a:r>
            <a:r>
              <a:rPr lang="ru-RU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Наносим карандашом углы - выкройки. Это будут будущие листочки. Наносим карандашом углы - получаются нарисованные  цветы подснежников.</a:t>
            </a:r>
            <a:endParaRPr lang="ru-RU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http://mdoy.ru/upload/dou/236/%D0%9C%D0%B0%D1%81%D1%82%D0%B5%D1%80%20%D0%BA%D0%BB%D0%B0%D1%81%D1%81/P21602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75576" y="2816912"/>
            <a:ext cx="3960000" cy="3600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Рисунок 5" descr="http://mdoy.ru/upload/dou/236/%D0%9C%D0%B0%D1%81%D1%82%D0%B5%D1%80%20%D0%BA%D0%BB%D0%B0%D1%81%D1%81/P216021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680032" y="2816912"/>
            <a:ext cx="3960000" cy="3600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768752" cy="158417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Наносим на эскиз одинаковое кол-во точек по линии всех листочков в масштабе 1точка - 1 см. Далее делаем тоже самое для цветков подснежника в масштабе 1 точка - 0,5 см.</a:t>
            </a: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 descr="http://mdoy.ru/upload/dou/236/%D0%9C%D0%B0%D1%81%D1%82%D0%B5%D1%80%20%D0%BA%D0%BB%D0%B0%D1%81%D1%81/P21602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3960000" cy="39600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20040"/>
            <a:ext cx="7488832" cy="18848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Делаем отверстия с помощью шила.</a:t>
            </a:r>
            <a:b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Теперь самый важный этап работы. Для начинающих, перед началом основной работы, я советую потренироваться на картоне, нарисовав на ней угол. Заполняем угол по схеме начиная с изнанки. </a:t>
            </a: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http://mdoy.ru/upload/dou/236/%D0%9C%D0%B0%D1%81%D1%82%D0%B5%D1%80%20%D0%BA%D0%BB%D0%B0%D1%81%D1%81/P2160223.JPG"/>
          <p:cNvPicPr/>
          <p:nvPr/>
        </p:nvPicPr>
        <p:blipFill>
          <a:blip r:embed="rId2" cstate="print"/>
          <a:srcRect t="8001"/>
          <a:stretch>
            <a:fillRect/>
          </a:stretch>
        </p:blipFill>
        <p:spPr bwMode="auto">
          <a:xfrm rot="16200000">
            <a:off x="2591800" y="2816912"/>
            <a:ext cx="3960000" cy="3311968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260490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Основной принцип техники "</a:t>
            </a:r>
            <a:r>
              <a:rPr lang="ru-RU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Изонить</a:t>
            </a:r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": одно сторона идет вверх, другая сторона - вниз. При </a:t>
            </a:r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«заполнении угла» </a:t>
            </a:r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на лицевой стороне нити протягиваются с одной стороны угла к другой, на изнаночной – стежки располагаются по сторонам угла в виде пунктирных линий.  Если надо удлинить нить, то ее можно закрепить с изнаночной стороны и ввести новую нить с изнанки на лицо, либо привязать к концу старой нити новую и продолжить работу.</a:t>
            </a: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 descr="http://www.elena-kuzmina.ru/assets/images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7" y="3429000"/>
            <a:ext cx="7210425" cy="2592288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20040"/>
            <a:ext cx="8640960" cy="116474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Готов первый уголок –   получился   листочек. Второй листочек выполняется в той же технике. Стебель цветов выполняется швом "назад игла». </a:t>
            </a: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 descr="http://mdoy.ru/upload/dou/236/%D0%9C%D0%B0%D1%81%D1%82%D0%B5%D1%80%20%D0%BA%D0%BB%D0%B0%D1%81%D1%81/P216022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3240000" cy="36000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Рисунок 4" descr="http://mdoy.ru/upload/dou/236/%D0%9C%D0%B0%D1%81%D1%82%D0%B5%D1%80%20%D0%BA%D0%BB%D0%B0%D1%81%D1%81/P216023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92896"/>
            <a:ext cx="3240000" cy="36000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14527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Angsana New" pitchFamily="18" charset="-34"/>
              </a:rPr>
              <a:t>Приступаем к вышиванию цветов. Цветок состоит из 2-х углов:  прямой и острый.        Вышиваются  они таким- же образом, как и листочки. </a:t>
            </a: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  <a:cs typeface="Angsana New" pitchFamily="18" charset="-34"/>
            </a:endParaRPr>
          </a:p>
        </p:txBody>
      </p:sp>
      <p:pic>
        <p:nvPicPr>
          <p:cNvPr id="3" name="Рисунок 2" descr="http://mdoy.ru/upload/dou/236/%D0%9C%D0%B0%D1%81%D1%82%D0%B5%D1%80%20%D0%BA%D0%BB%D0%B0%D1%81%D1%81/P2160236.JPG"/>
          <p:cNvPicPr/>
          <p:nvPr/>
        </p:nvPicPr>
        <p:blipFill>
          <a:blip r:embed="rId2" cstate="print"/>
          <a:srcRect l="3636" r="9091"/>
          <a:stretch>
            <a:fillRect/>
          </a:stretch>
        </p:blipFill>
        <p:spPr bwMode="auto">
          <a:xfrm>
            <a:off x="3203848" y="2420888"/>
            <a:ext cx="3456384" cy="360000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620688"/>
            <a:ext cx="6727648" cy="12961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DD0DB5"/>
                </a:solidFill>
              </a:rPr>
              <a:t>Заканчивая работу, я добавила немного «снега» из белой бумаги и бусин.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" name="Рисунок 2" descr="http://mdoy.ru/upload/dou/236/%D0%9C%D0%B0%D1%81%D1%82%D0%B5%D1%80%20%D0%BA%D0%BB%D0%B0%D1%81%D1%81/P2170249.JPG"/>
          <p:cNvPicPr/>
          <p:nvPr/>
        </p:nvPicPr>
        <p:blipFill>
          <a:blip r:embed="rId2" cstate="print"/>
          <a:srcRect l="4800" r="4001"/>
          <a:stretch>
            <a:fillRect/>
          </a:stretch>
        </p:blipFill>
        <p:spPr bwMode="auto">
          <a:xfrm>
            <a:off x="2915816" y="1988840"/>
            <a:ext cx="3600000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4B98FF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150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    Мастер –класс «Подснежники»           техника- изонить</vt:lpstr>
      <vt:lpstr>Подготовка к работе. Для выполнения нам потребуется: шерстяные нитки сиреневого и зеленого цвета, уголки - выкройки, линейка, шило, карандаш, ножницы, игла с большим ушком.</vt:lpstr>
      <vt:lpstr> Наносим карандашом углы - выкройки. Это будут будущие листочки. Наносим карандашом углы - получаются нарисованные  цветы подснежников.</vt:lpstr>
      <vt:lpstr>Наносим на эскиз одинаковое кол-во точек по линии всех листочков в масштабе 1точка - 1 см. Далее делаем тоже самое для цветков подснежника в масштабе 1 точка - 0,5 см.</vt:lpstr>
      <vt:lpstr>Делаем отверстия с помощью шила.  Теперь самый важный этап работы. Для начинающих, перед началом основной работы, я советую потренироваться на картоне, нарисовав на ней угол. Заполняем угол по схеме начиная с изнанки. </vt:lpstr>
      <vt:lpstr>Основной принцип техники "Изонить": одно сторона идет вверх, другая сторона - вниз. При «заполнении угла»  на лицевой стороне нити протягиваются с одной стороны угла к другой, на изнаночной – стежки располагаются по сторонам угла в виде пунктирных линий.  Если надо удлинить нить, то ее можно закрепить с изнаночной стороны и ввести новую нить с изнанки на лицо, либо привязать к концу старой нити новую и продолжить работу.</vt:lpstr>
      <vt:lpstr>Готов первый уголок –   получился   листочек. Второй листочек выполняется в той же технике. Стебель цветов выполняется швом "назад игла». </vt:lpstr>
      <vt:lpstr>Приступаем к вышиванию цветов. Цветок состоит из 2-х углов:  прямой и острый.        Вышиваются  они таким- же образом, как и листочки. </vt:lpstr>
      <vt:lpstr>Заканчивая работу, я добавила немного «снега» из белой бумаги и бусин. </vt:lpstr>
      <vt:lpstr>Слайд 10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 Свечникова</cp:lastModifiedBy>
  <cp:revision>15</cp:revision>
  <dcterms:created xsi:type="dcterms:W3CDTF">2017-02-12T17:39:08Z</dcterms:created>
  <dcterms:modified xsi:type="dcterms:W3CDTF">2021-01-08T16:17:53Z</dcterms:modified>
</cp:coreProperties>
</file>