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2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398A-523E-4FC5-8F38-C08A9C96AF12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6536-5115-4BE5-99E4-8C7B2E9F9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398A-523E-4FC5-8F38-C08A9C96AF12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6536-5115-4BE5-99E4-8C7B2E9F9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398A-523E-4FC5-8F38-C08A9C96AF12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6536-5115-4BE5-99E4-8C7B2E9F9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398A-523E-4FC5-8F38-C08A9C96AF12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6536-5115-4BE5-99E4-8C7B2E9F9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398A-523E-4FC5-8F38-C08A9C96AF12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6536-5115-4BE5-99E4-8C7B2E9F9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398A-523E-4FC5-8F38-C08A9C96AF12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6536-5115-4BE5-99E4-8C7B2E9F9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398A-523E-4FC5-8F38-C08A9C96AF12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6536-5115-4BE5-99E4-8C7B2E9F9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398A-523E-4FC5-8F38-C08A9C96AF12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6536-5115-4BE5-99E4-8C7B2E9F9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398A-523E-4FC5-8F38-C08A9C96AF12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6536-5115-4BE5-99E4-8C7B2E9F9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398A-523E-4FC5-8F38-C08A9C96AF12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6536-5115-4BE5-99E4-8C7B2E9F9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398A-523E-4FC5-8F38-C08A9C96AF12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6536-5115-4BE5-99E4-8C7B2E9F9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D398A-523E-4FC5-8F38-C08A9C96AF12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26536-5115-4BE5-99E4-8C7B2E9F90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39" y="788826"/>
            <a:ext cx="666936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раннего возраста - очаровательные существа. Они деятельны, любопытны, искренни, забавны. Наблюдать за ними - одно удовольствие. От маленьких детей к взрослым идут волны умиротворения и расслабленности. Но и ребенок вправе рассчитывать на бескорыстную любовь, доброжелательность и ласку. Когда ребенку хорошо и спокойно, он быстро развивается. Что для этого нужно? Прежде всего - обеспечить внутреннее эмоциональное благополучие малыша.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- новый период в жизни ребенка. Для него это, прежде всего, первый опыт коллективного общения. Новую обстановку, незнакомых людей не все дети принимают сразу и без проблем. Большинство из них реагируют на детский сад плачем. Одни легко входят в группу, но плачут вечером дома, другие 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идти в детский сад с утра, а перед входом в группу начинают капризничать и плакать.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Общеизвестно, степень адаптации ребенка к детскому саду определяет его психическое и физическое здоровье. Резкое предъявление нового помещения, новых игрушек, новых людей, новых правил жизни - это и эмоциональный, и информационный стресс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снизить напряжение необходимо переключить внимание малыша на деятельность, которая приносит ему удовольствие. Это, в первую очередь,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игра, и конечно же, прогулка.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0084" y="53903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малышей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4175" y="8534436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Желтова Л.Ю.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364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Директор</dc:creator>
  <cp:lastModifiedBy>Директор</cp:lastModifiedBy>
  <cp:revision>1</cp:revision>
  <dcterms:created xsi:type="dcterms:W3CDTF">2022-09-26T14:03:08Z</dcterms:created>
  <dcterms:modified xsi:type="dcterms:W3CDTF">2022-09-26T14:04:39Z</dcterms:modified>
</cp:coreProperties>
</file>