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59" r:id="rId8"/>
    <p:sldId id="262" r:id="rId9"/>
    <p:sldId id="267" r:id="rId10"/>
    <p:sldId id="266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://1.bp.blogspot.com/-xBTF6s04qno/UNS7UNJyXEI/AAAAAAAAD0o/CYMTEBjIcXE/s1600/0_75f25_4a924e7e_XXX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1.bp.blogspot.com/-xBTF6s04qno/UNS7UNJyXEI/AAAAAAAAD0o/CYMTEBjIcXE/s1600/0_75f25_4a924e7e_XX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908720"/>
            <a:ext cx="5995092" cy="171451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3333FF"/>
                </a:solidFill>
                <a:latin typeface="Georgia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3600" b="1" dirty="0" smtClean="0">
                <a:solidFill>
                  <a:srgbClr val="3333FF"/>
                </a:solidFill>
                <a:latin typeface="Georgia" pitchFamily="18" charset="0"/>
                <a:cs typeface="Times New Roman" pitchFamily="18" charset="0"/>
              </a:rPr>
              <a:t>«Зимняя поляна»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Georgia" pitchFamily="18" charset="0"/>
                <a:cs typeface="Times New Roman" pitchFamily="18" charset="0"/>
              </a:rPr>
              <a:t>(техника </a:t>
            </a:r>
            <a:r>
              <a:rPr lang="ru-RU" sz="2800" b="1" dirty="0" err="1" smtClean="0">
                <a:solidFill>
                  <a:srgbClr val="3333FF"/>
                </a:solidFill>
                <a:latin typeface="Georgia" pitchFamily="18" charset="0"/>
                <a:cs typeface="Times New Roman" pitchFamily="18" charset="0"/>
              </a:rPr>
              <a:t>изонить</a:t>
            </a:r>
            <a:r>
              <a:rPr lang="ru-RU" sz="2800" dirty="0" smtClean="0">
                <a:solidFill>
                  <a:srgbClr val="3333FF"/>
                </a:solidFill>
                <a:latin typeface="Georgia" pitchFamily="18" charset="0"/>
              </a:rPr>
              <a:t>)</a:t>
            </a: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077072"/>
            <a:ext cx="3999388" cy="178139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ru-RU" sz="2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20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 </a:t>
            </a:r>
            <a:r>
              <a:rPr lang="ru-RU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Свечникова</a:t>
            </a:r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Валентиновна</a:t>
            </a:r>
            <a:endParaRPr lang="ru-RU" sz="2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Общий\Desktop\СНЕГОВИК\PC2946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85692">
            <a:off x="285720" y="3357562"/>
            <a:ext cx="4357686" cy="2905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95936" y="6093296"/>
            <a:ext cx="2777532" cy="56563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г. Дзержинск </a:t>
            </a:r>
          </a:p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188640"/>
            <a:ext cx="4104456" cy="36004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Georgia" pitchFamily="18" charset="0"/>
              </a:rPr>
              <a:t>МБДОУ «Детский сад №140»</a:t>
            </a:r>
            <a:endParaRPr lang="ru-RU" b="1" dirty="0">
              <a:solidFill>
                <a:srgbClr val="3333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C:\Users\Общий\Desktop\СНЕГОВИК\PC294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714908" cy="3143272"/>
          </a:xfrm>
          <a:prstGeom prst="round2DiagRect">
            <a:avLst>
              <a:gd name="adj1" fmla="val 816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86348" y="428604"/>
            <a:ext cx="3857652" cy="24288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«Снежный ком и снежинки»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Начинаем работу с внутреннего угла, затем переходим к внешнему используя толстые шерстяные нити белого цвета.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******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Тонкие нитки белого цвета используем для вышивания снежинки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 descr="C:\Users\Общий\Desktop\СНЕГОВИК\PC2946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9157" y="3429000"/>
            <a:ext cx="4464843" cy="2976562"/>
          </a:xfrm>
          <a:prstGeom prst="round2DiagRect">
            <a:avLst>
              <a:gd name="adj1" fmla="val 721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http://kak.znate.ru/pars_docs/refs/98/97946/97946_html_4e446e9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857628"/>
            <a:ext cx="3429024" cy="211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0034" y="6072206"/>
            <a:ext cx="3857652" cy="50004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Схема вышивки снежинки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3" name="Picture 1" descr="C:\Users\Общий\Desktop\СНЕГОВИК\PC2946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8072494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6072206"/>
            <a:ext cx="3857652" cy="50004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Соединяем работу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6215082"/>
            <a:ext cx="6786610" cy="50004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Украшаем мехом белого цвета, с помощью клея закрепляем бусинки разного цвета и размера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78" name="Picture 2" descr="C:\Users\Общий\Desktop\СНЕГОВИК\PC2946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8679681" cy="5786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2" name="Picture 2" descr="https://im0-tub-ru.yandex.net/i?id=ceb6a5e056802a106241e9d01ccf8f34&amp;n=33&amp;h=190&amp;w=4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928670"/>
            <a:ext cx="4572000" cy="1428750"/>
          </a:xfrm>
          <a:prstGeom prst="rect">
            <a:avLst/>
          </a:prstGeom>
          <a:noFill/>
        </p:spPr>
      </p:pic>
      <p:pic>
        <p:nvPicPr>
          <p:cNvPr id="25604" name="Picture 4" descr="http://images.vfl.ru/ii/1356960862/1f9c6204/1487697_m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786058"/>
            <a:ext cx="485778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39" name="Picture 3" descr="C:\Users\Общий\Desktop\СНЕГОВИК\PC2946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928670"/>
            <a:ext cx="8322404" cy="554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3857652" cy="64294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Для работы необходимо: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2" name="Picture 2" descr="C:\Users\Общий\Desktop\СНЕГОВИК\DSCN31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83806" cy="397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868" y="285728"/>
            <a:ext cx="3857652" cy="107157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Наносим на картон силуэт снеговика, используя выкройку кругов или с помощью циркуля.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500174"/>
            <a:ext cx="3857652" cy="9286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Делаем разметку на расстоянии 0.5 см на весь силуэт снеговика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571744"/>
            <a:ext cx="3857652" cy="107157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 помощью шила делаем отверстия на местах разметки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3" name="Picture 3" descr="C:\Users\Общий\Desktop\СНЕГОВИК\DSCN31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2714620"/>
            <a:ext cx="2912368" cy="3883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4500570"/>
            <a:ext cx="3857652" cy="107157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Представляю Вашему вниманию метод, который я использую в технике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изонить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для получения круга.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2" descr="http://okartinkah.ru/img/izonit-kartinki-dlya-nachinayuschih-2180/izonit-kartinki-dlya-nachinayuschih-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800598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C:\Users\Общий\Desktop\СНЕГОВИК\DSCN3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396481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Общий\Desktop\СНЕГОВИК\PC2845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4254" y="428604"/>
            <a:ext cx="420226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5357826"/>
            <a:ext cx="3857652" cy="9286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Начинаем вышивку с нижнего внутреннего круга, поднимаясь к верхнему.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C:\Users\Общий\Desktop\СНЕГОВИК\PC2945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65"/>
            <a:ext cx="3357586" cy="4345111"/>
          </a:xfrm>
          <a:prstGeom prst="rect">
            <a:avLst/>
          </a:prstGeom>
          <a:noFill/>
        </p:spPr>
      </p:pic>
      <p:pic>
        <p:nvPicPr>
          <p:cNvPr id="6" name="Picture 5" descr="C:\Users\Общий\Desktop\СНЕГОВИК\PC2946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732348"/>
            <a:ext cx="3364064" cy="4625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5072074"/>
            <a:ext cx="3857652" cy="9286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Таким же способом вышиваем каждый круг снеговика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3" name="Picture 1" descr="C:\Users\Общий\Desktop\СНЕГОВИК\PC2946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642918"/>
            <a:ext cx="3500462" cy="5250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428736"/>
            <a:ext cx="3857652" cy="9286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Используя пеструю нить вышиваем шляпу снеговика (образ соломенной шляпы)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9" name="Picture 1" descr="C:\Users\Общий\Desktop\СНЕГОВИК\PC2946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3000380" cy="4500570"/>
          </a:xfrm>
          <a:prstGeom prst="rect">
            <a:avLst/>
          </a:prstGeom>
          <a:noFill/>
        </p:spPr>
      </p:pic>
      <p:pic>
        <p:nvPicPr>
          <p:cNvPr id="2050" name="Picture 2" descr="C:\Users\Общий\Desktop\СНЕГОВИК\PC2946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290"/>
            <a:ext cx="4000496" cy="60007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4643446"/>
            <a:ext cx="3857652" cy="19288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Украшаем туловище: пуговками желтого цвета, на руки одеваем варежки и вешаем снеговику шарфик. Для полного завершения образа изготавливаем метлу (используем палочку от кисти и нитки бордового цвета)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572140"/>
            <a:ext cx="3857652" cy="9286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Снеговик ГОТОВ!!!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1213566/data/images/img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Общий\Desktop\СНЕГОВИК\PC2946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764347">
            <a:off x="-533965" y="1173022"/>
            <a:ext cx="5030465" cy="335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Общий\Desktop\СНЕГОВИК\PC2946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02907">
            <a:off x="3972138" y="1097874"/>
            <a:ext cx="5429256" cy="361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000636"/>
            <a:ext cx="4572032" cy="12144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Продолжаем работу на следующем листе картона, с помощью циркуля и линейки рисуем «снежный ком» и «снежинки»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572140"/>
            <a:ext cx="3857652" cy="92869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Затем делаем разметку и протыкаем с помощью шила дырочки для вышивания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229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Людмила Свечникова</cp:lastModifiedBy>
  <cp:revision>16</cp:revision>
  <dcterms:created xsi:type="dcterms:W3CDTF">2015-12-29T13:26:31Z</dcterms:created>
  <dcterms:modified xsi:type="dcterms:W3CDTF">2021-01-08T16:35:47Z</dcterms:modified>
</cp:coreProperties>
</file>