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83" r:id="rId20"/>
    <p:sldId id="274" r:id="rId21"/>
    <p:sldId id="275" r:id="rId22"/>
    <p:sldId id="276" r:id="rId23"/>
    <p:sldId id="278" r:id="rId24"/>
    <p:sldId id="284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BB7E3-FC6F-4DB0-A287-FFBD799D0BE0}" v="148" dt="2021-01-11T05:19:58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832B-0BA5-4EEE-97E0-A8E37814F323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CCD7-2389-4F49-9692-95226414F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CCD7-2389-4F49-9692-95226414F6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2636912"/>
            <a:ext cx="6655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Информационно- творческий проект</a:t>
            </a:r>
          </a:p>
          <a:p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ТЕМА</a:t>
            </a:r>
            <a:r>
              <a:rPr lang="ru-RU" sz="32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: «</a:t>
            </a:r>
            <a:r>
              <a:rPr lang="ru-RU" sz="3200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Экология</a:t>
            </a:r>
            <a:r>
              <a:rPr lang="ru-RU" sz="32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РОДНОГО КРАЯ»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6672"/>
            <a:ext cx="7560840" cy="936104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4408" y="649263"/>
            <a:ext cx="7312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Муниципальное бюджетное дошкольное образовательное учреждение </a:t>
            </a:r>
            <a:endParaRPr lang="ru-RU" sz="1600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«Детский сад №140»</a:t>
            </a:r>
            <a:endParaRPr lang="ru-RU" sz="1600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8796" y="4137074"/>
            <a:ext cx="479638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rgbClr val="007434"/>
                </a:solidFill>
                <a:latin typeface="Cambria"/>
                <a:ea typeface="Cambria"/>
              </a:rPr>
              <a:t>Проект выполнила воспитатель:</a:t>
            </a:r>
          </a:p>
          <a:p>
            <a:r>
              <a:rPr lang="ru-RU" b="1" dirty="0">
                <a:solidFill>
                  <a:srgbClr val="007434"/>
                </a:solidFill>
                <a:latin typeface="Cambria"/>
                <a:ea typeface="Cambria"/>
              </a:rPr>
              <a:t>I квалификационная категория</a:t>
            </a:r>
          </a:p>
          <a:p>
            <a:r>
              <a:rPr lang="ru-RU" b="1" dirty="0">
                <a:solidFill>
                  <a:srgbClr val="007434"/>
                </a:solidFill>
                <a:latin typeface="Cambria"/>
                <a:ea typeface="Cambria"/>
              </a:rPr>
              <a:t>Свечникова Людмила Валентиновна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DBDC10-5F6C-4191-B053-CAE2067A0B3C}"/>
              </a:ext>
            </a:extLst>
          </p:cNvPr>
          <p:cNvSpPr txBox="1"/>
          <p:nvPr/>
        </p:nvSpPr>
        <p:spPr>
          <a:xfrm>
            <a:off x="3471863" y="5114925"/>
            <a:ext cx="22431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7434"/>
                </a:solidFill>
                <a:latin typeface="Cambria"/>
                <a:ea typeface="Cambria"/>
                <a:cs typeface="Segoe UI"/>
              </a:rPr>
              <a:t>г. Дзержинск</a:t>
            </a:r>
          </a:p>
          <a:p>
            <a:r>
              <a:rPr lang="ru-RU" b="1" dirty="0">
                <a:solidFill>
                  <a:srgbClr val="007434"/>
                </a:solidFill>
                <a:latin typeface="Cambria"/>
                <a:ea typeface="Cambria"/>
                <a:cs typeface="Segoe UI"/>
              </a:rPr>
              <a:t>     2020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980728"/>
            <a:ext cx="9144000" cy="587727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0"/>
            <a:ext cx="5976664" cy="105273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 pitchFamily="18" charset="0"/>
                <a:cs typeface="Times New Roman"/>
              </a:rPr>
              <a:t>Организованная образовательная деятельность</a:t>
            </a:r>
            <a:endParaRPr lang="ru-RU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 </a:t>
            </a: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экологии в старшей группе на тему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«КАК ГОТОВЯТСЯ ЗВЕРИ К ЗИМЕ»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1124744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ЗАДАЧИ:</a:t>
            </a:r>
            <a:r>
              <a:rPr lang="ru-RU" sz="16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знания детей о диких животных. Расширять представление об их образе жизни. Познакомить с тем, как звери готовятся к зиме.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любовь к животным, доброе отношение к ним.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r>
              <a:rPr lang="ru-RU" sz="16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Картинки  с изображениями зверей. Маски лисы,  зайца, белки, ежа.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СОДЕРЖАНИЕ:</a:t>
            </a:r>
            <a:r>
              <a:rPr lang="ru-RU" sz="16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какое сейчас время года?   (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детей).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Верно, поздняя осень, и совсем скоро наступит зима. К зиме готовятся все. Как мы с вами готовимся к зиме? (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детей).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6021288"/>
            <a:ext cx="6598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Физкультминутка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  </a:t>
            </a:r>
            <a:r>
              <a:rPr kumimoji="0" lang="ru-RU" b="1" i="1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Игра «Лиса и зайцы»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99592" y="630932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Дидактическая игра «Кто, где живёт?»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79512" y="2780928"/>
            <a:ext cx="89644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Повыше кошки рост, Живёт в норе, в лесу,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Пушистый рыжий хвост –  Все знаем мы … (лису)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(выходит лиса и рассказывает, как она приготовилась к зиме)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Мчится без оглядки, Лишь сверкают пятки,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Мчится, что есть духу, Хвост короче уха.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Всех зверёк пугается, Под кустом спасается.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(выходит заяц и рассказывает, как он приготовился к зиме)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Кто по ёлкам ловко скачет И взлетает на дубы?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Кто в дупле орехи прячет, Сушит на зиму грибы?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(выходит белка и рассказывает, как она приготовилась к зиме)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Весь в колючках, Ворчит, как злючка,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Чуть испугается, В клубок свивается.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(выходит ёжик и рассказывает, как он приготовился к зиме)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0"/>
            <a:ext cx="6624736" cy="98072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619672" y="188640"/>
            <a:ext cx="5971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Дидактическая игра экологического содержания 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«ПТИЦЫ НАШЕГО КРАЯ»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924944"/>
            <a:ext cx="2520280" cy="148478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4869160"/>
            <a:ext cx="3960440" cy="148478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869160"/>
            <a:ext cx="3816424" cy="148478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3501008"/>
            <a:ext cx="2880320" cy="148478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2996952"/>
            <a:ext cx="2664296" cy="148478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908720"/>
            <a:ext cx="8712968" cy="208823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536" y="994829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     ЦЕЛЬ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ИГРЫ: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Формировать обобщённые представления у детей о зимующих и перелётных птицах нашего края, их повадках, внешнем виде, питании, местах обитания.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Учить различать птиц по внешнему виду и находить их на картинках.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Устанавливать связь между исчезновением корма и отлётом птиц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Знакомить с основным отличием зимующих и перелётных птиц: отличия в питании.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Развивать память, внимание, речь.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Воспитывать любовь к природе родного края.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1520" y="3059423"/>
            <a:ext cx="2376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ариант игры: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«Найди перелётных и зимующих пти</a:t>
            </a: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ц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31840" y="3830270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II 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вариант игры: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Найди по описанию»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300192" y="3356992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III</a:t>
            </a: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вариант игры</a:t>
            </a:r>
            <a:endParaRPr kumimoji="0" lang="en-US" b="1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«Найди, кого назову»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7544" y="5023773"/>
            <a:ext cx="32403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IV </a:t>
            </a:r>
            <a:r>
              <a:rPr kumimoji="0" lang="ru-RU" b="1" i="1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вариант игры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«Опиши, а мы отгадаем»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580112" y="5219328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</a:t>
            </a:r>
            <a:r>
              <a:rPr kumimoji="0" lang="ru-RU" b="1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«Кого не стало?»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0"/>
            <a:ext cx="6408712" cy="83671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953344"/>
            <a:ext cx="8964488" cy="590465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51720" y="188640"/>
            <a:ext cx="4890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Беседа на тему «ДЕРЕВЬЯ НАШЕГО КРАЯ»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9512" y="929625"/>
            <a:ext cx="91450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ЦЕЛИ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Закреплять названия деревьев, которые растут на территории нашего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края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Дать понятие о хвойных и лиственных деревьях.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Воспитывать чувство любви к природе родного края.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Оборудование: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Предметные картинки, листья деревьев.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СОДЕРЖАНИЕ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БЕСЕДЫ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Его весной и летом мы видели одетым, а осенью с бедняжки сорвали все рубашки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.(дерево)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Сегодня мы поговорим о деревьях, которые растут на территории нашего края.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Деревья бывают лиственные и хвойные. Лиственные деревья – это те, которые имеют листву. Деревья,  у которых вместо листьев «иголки», иначе их именуют хвоинками, называют хвойными. Осенью лиственные деревья сбрасывают листочки, а хвойные сохраняют свои хвоинки целый год. Поэтому про них говорят: зимой и летом одним цветом.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Ребята, назовите лиственные деревья, которые растут в Нижегородской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области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Назовите хвойные деревья?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Скажите, а где растут деревья, где вы их встречали?   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(ответы детей)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(В лесу, в саду, в парке, во дворах домов, вдоль дорог и т.д.)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Педагог предлагает внимательно рассмотреть картинку дерева.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Посмотрите внимательно на это дерево. У него есть ветки, листья.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 что ещё есть у дерева?  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(ответы детей)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Дидактические игры:</a:t>
            </a:r>
            <a:r>
              <a:rPr kumimoji="0" lang="ru-RU" sz="1600" b="1" i="0" u="sng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600" b="1" i="1" u="sng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Игра «От какого дерева лист?»</a:t>
            </a:r>
            <a:r>
              <a:rPr lang="ru-RU" sz="1600" b="1" i="1" u="sng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1600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Игра «Чьи плоды?»</a:t>
            </a:r>
            <a:endParaRPr kumimoji="0" lang="ru-RU" sz="1600" b="1" i="1" u="sng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Игра «Назови ласково»</a:t>
            </a:r>
            <a:endParaRPr kumimoji="0" lang="ru-RU" sz="1600" b="1" i="1" u="sng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Ребята, а надо ли беречь и охранять деревья, ведь их так много?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(рассуждения детей)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0"/>
            <a:ext cx="5904656" cy="10801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052736"/>
            <a:ext cx="8784976" cy="580526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71800" y="260648"/>
            <a:ext cx="3718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ПРОГУЛКА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«НАБЛЮДЕНИЕ ЗА РЯБИНОЙ»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1010245"/>
            <a:ext cx="889248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i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ЦЕЛЬ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 с характерными особенностями рябины, по которым её можно выделить среди других деревьев.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её ствол, ветви, ягоды.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желание любоваться красотой дерева.	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i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НАБЛЮДЕНИЯ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детям загадку.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Прилетает в гости к ней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Стайка алых снегирей,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По ветвям они снуют,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 ягодки клюют. ( рябина )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Ребята, посмотрите на это дерево.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его можно встретить?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 (Оно растёт в садах, парках, около домов, в лесу.)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-Скажите что примечательного у этого дерева? Чем оно отличается от других деревьев?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обратили внимание на яркие красные ягоды рябины. В народе говорят:                                       «Осенью одна ягодка, да и та горькая рябина».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Скажите, а ягоды нужны только для красоты или ещё для чего-то?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Ответы детей.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Потрогайте ягоды рябины. Какие они?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Ранней осенью рябиновые ягоды горьковато-кислые, жёсткие. Но, сейчас, в ноябре, когда уже были морозы они стали мягче и слаще, поэтому ими любят полакомиться птицы. 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на дерево рябины ещё раз. Много ли на нём ягод?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такая примета: «Если рябины уродилось много, то зима будет морозная».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нужно ли сажать рябину, как вы считаете? Для чего?</a:t>
            </a:r>
            <a:r>
              <a:rPr lang="ru-RU" sz="1700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332656"/>
            <a:ext cx="5904656" cy="9361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Настольная игра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«КАК ЗОВУТ ТЕБЯ ДЕРЕВЦЕ?»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988840"/>
            <a:ext cx="7344816" cy="338437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2283985"/>
            <a:ext cx="66967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Предложить детям настольную игру экологического содержания.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Знакомить детей с различными видами деревьев и их отличительными признаками: формой листьев, цветами, плодами.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Развивать внимание, воображение, мелкую моторику пальцев рук.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0"/>
            <a:ext cx="6264696" cy="7647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/>
                <a:ea typeface="Cambria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 pitchFamily="18" charset="0"/>
                <a:cs typeface="Times New Roman" pitchFamily="18" charset="0"/>
              </a:rPr>
              <a:t>рганизованная 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 pitchFamily="18" charset="0"/>
                <a:cs typeface="Times New Roman" pitchFamily="18" charset="0"/>
              </a:rPr>
              <a:t>образовательная </a:t>
            </a:r>
            <a:r>
              <a:rPr lang="ru-RU" b="1" dirty="0">
                <a:solidFill>
                  <a:srgbClr val="007434"/>
                </a:solidFill>
                <a:latin typeface="Times New Roman"/>
                <a:ea typeface="Cambria" pitchFamily="18" charset="0"/>
                <a:cs typeface="Times New Roman" pitchFamily="18" charset="0"/>
              </a:rPr>
              <a:t>деятельность</a:t>
            </a:r>
            <a:endParaRPr lang="ru-RU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тема: «Хвойные деревья наших лесов» 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20688"/>
            <a:ext cx="9144000" cy="623731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692696"/>
            <a:ext cx="8964488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ЦЕЛЬ: Познакомить детей с видами хвойных деревьев, растущих в лесах 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города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ЗАДАЧИ: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Закрепить и углубить знания детей о ели и сосне, как о представителях  хвойных деревьев.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Формировать умения сравнивать эти деревья, видеть между ними сходства и различия.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Развивать у детей мышление при отгадывании загадок.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Развивать воображение при перевоплощении в деревья, по возможности передавая их характерные особенности.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Развивать умение путём логического мышления находить ответы на поисковые вопросы.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Воспитывать у детей гуманное отношение к природе, желание её сохранить.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СЛОВАРНАЯ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РАБОТА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Ввести в словарь детей слова: хвоя, хвойные; активизировать их в речи.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Учить детей образовывать прилагательные от названий деревьев.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Передавать свои тактильные ощущения.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Предметно-развивающая среда: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апись «Шум леса».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Схема «Строение дерева».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Разрезные схемы-картинки.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Картинки-иллюстрации ели и сосны.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Веточки, шишки и семена ели и сосны на каждого ребёнка.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СОДЕРЖАНИЕ: Звучит запись «Шум дождя». Загадка про дерево. (ответы детей)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Разминка  познавательного характера «Станем мы деревьями»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Работа со схемой «Строение дерева»; Игра «Отгадай загадку- покажу отгадку».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Рассматривание веток ели и сосны.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Игровое упражнение «Поздороваемся!»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Физкультминутка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 Есть в лесу три палочки: (хлопают в ладоши)…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Эксперимент с семенами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 Дети дуют на семена, они полетели. – Вот так их от дерева- мамы разносит ветер Они попадают на землю, и вырастает маленькая ёлочка или сосна.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Игра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«С чьей ветки детки?»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  </a:t>
            </a:r>
            <a:r>
              <a:rPr lang="ru-RU" sz="1600" b="1" u="sng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Заключение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 Творческая деятельность. Дети превращают «поляну» в хвойный лес.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0"/>
            <a:ext cx="7272808" cy="144016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Чтение стихотворения 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А. Яшина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«Покормите птиц зимой»</a:t>
            </a:r>
          </a:p>
          <a:p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С помощью содержания стиха показать детям как тяжело приходится птицам зимой. Способствовать появлению чувства сострадания к пернатым друзьям. Воспитывать любовь к птицам.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84784"/>
            <a:ext cx="7632848" cy="45365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1772816"/>
            <a:ext cx="69127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Покормить птиц зимой! Пусть со всех концов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вам слетятся, как домой, Стайки на крыльцо.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Небогаты их корма. Горсть зерна нужна,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Горсть одна – и не страшна Будет им зима.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гибнет их – не счесть, Видеть тяжело.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ведь в нашем сердце есть И для птиц тепло,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 можно забывать: Улететь могли,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остались зимовать Заодно с людьми,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птиц в мороз К своему окну,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Чтоб без песен не пришлось Нам встречать весну!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по содержанию стиха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надо подкармливать птиц зимой?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чего птицам так тяжело приходится зимой?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бы вы стали подкармливать птиц?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много ли птиц гибнет зимой?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сделаете для того, чтобы птицы слетались к вашему крыльцу?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547664" y="188640"/>
            <a:ext cx="6336704" cy="10801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628800"/>
            <a:ext cx="3024336" cy="27363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1556792"/>
            <a:ext cx="3096344" cy="259228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r>
              <a:rPr lang="ru-RU" sz="2000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МАТЕРИАЛЫ И                                   ОБОРУДОВАНИЕ</a:t>
            </a:r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 пластиковые бутылки, коробки из-под соков; ножницы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7704" y="455767"/>
            <a:ext cx="5472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sz="1600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КОНСТРУИРОВАНИЕ </a:t>
            </a:r>
            <a:r>
              <a:rPr lang="ru-RU" sz="1600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из бросового материала</a:t>
            </a:r>
            <a:r>
              <a:rPr kumimoji="0" lang="ru-RU" sz="1600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kumimoji="0" lang="ru-RU" sz="1600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kumimoji="0" lang="ru-RU" sz="1600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«КОРМУШКА ДЛЯ ПТИЦ»</a:t>
            </a:r>
            <a:endParaRPr kumimoji="0" lang="ru-RU" sz="1800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1772816"/>
            <a:ext cx="24482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ЦЕЛЬ: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учить конструировать            кормушки для птиц, используя бросовый материал.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8197" name="Picture 5" descr="https://podelkimaster.ru/wp-content/uploads/2018/12/Legkie-podelki-13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933056"/>
            <a:ext cx="2016224" cy="252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http://xn--90abfbbceusoncq3a9exe.xn--p1ai/upload/304/u30434/ad/1a/024f72b7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861048"/>
            <a:ext cx="2088232" cy="269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https://www.maam.ru/images/users/photos/medium/ed05dfb4169d7cff82d8e6f0598cca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2420888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0"/>
            <a:ext cx="5904656" cy="9087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В ПРИРОДЕ:  УСТАНОВКА КОРМУШЕК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r>
              <a:rPr lang="ru-RU" b="1" i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подкормки</a:t>
            </a:r>
            <a:endParaRPr lang="ru-RU" sz="2000" i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836712"/>
            <a:ext cx="3600400" cy="331236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764704"/>
            <a:ext cx="4176464" cy="360040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Воробьи, стрижи, пингвины,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Снегири, грачи, павлины,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Попугаи и синицы: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Одним словом это - ... (птицы)</a:t>
            </a:r>
            <a:endParaRPr lang="ru-RU" sz="1400" b="1" u="sng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400" b="1" u="sng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«Покормите птиц зимой</a:t>
            </a:r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Пусть со всех концов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К вам слетятся, как домой,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Стайки на крыльцо. Небогаты их корма, Горсть одна нужна, Горсть одна - и не страшна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Будет им зима. Сколько гибнет их -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Не счесть, видеть тяжело!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А ведь в нашем сердце есть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И для них тепло. Разве можно забывать: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Улететь могли, А остались зимовать</a:t>
            </a:r>
          </a:p>
          <a:p>
            <a:pPr algn="ctr"/>
            <a:r>
              <a:rPr lang="ru-RU" sz="1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Заодно с людьми</a:t>
            </a:r>
            <a:r>
              <a:rPr lang="ru-RU" sz="1400" b="1" dirty="0"/>
              <a:t>.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99592" y="640720"/>
            <a:ext cx="30243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ЦЕЛЬ: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Подвесить изготовленные кормушки. Разложить в них корм.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Учить проявлять заботу о птицах.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Воспитывать доброжелательное отношение; вызывать стремление беречь их, и помогать зимующим птицам.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4149080"/>
            <a:ext cx="5112568" cy="27089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endParaRPr lang="ru-RU" sz="2000" i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79308\Desktop\МАРАФОН ЭКОЛОГИЯ\Collage_20201101_190316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4437112"/>
            <a:ext cx="4392488" cy="211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0"/>
            <a:ext cx="5040560" cy="9087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endParaRPr lang="ru-RU" sz="2000" i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669491" y="94075"/>
            <a:ext cx="3805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ЭКОЛОГИЧЕСКОЕ  РАЗВЛЕЧЕНИЕ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 тему: «Лесная прогулка»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196752"/>
            <a:ext cx="2808312" cy="496855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endParaRPr lang="ru-RU" sz="2000" i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259632" y="1268760"/>
            <a:ext cx="2520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ЗАДАЧИ: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элементарных экологических знаний и представлений у детей.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любви к природе, чувства доброго, бережного отношения ко всему живому.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 реализовать свои двигательные возможности на положительном эмоциональном фоне в предложенных ситуациях.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836712"/>
            <a:ext cx="3384376" cy="28803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endParaRPr lang="ru-RU" sz="2000" i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836712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                 РАБОТА: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заучивание стихов, названия и девиз команд;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проведение беседы о правилах поведения в лесу;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повторить правила эстафет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3573016"/>
            <a:ext cx="4032448" cy="28803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</a:pPr>
            <a:endParaRPr lang="ru-RU" sz="2000" i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933056"/>
            <a:ext cx="3384376" cy="2202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979712" y="1124744"/>
            <a:ext cx="5112568" cy="1152128"/>
          </a:xfrm>
          <a:prstGeom prst="ellipse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Участники проекта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539552" y="3284984"/>
            <a:ext cx="3168352" cy="914400"/>
          </a:xfrm>
          <a:prstGeom prst="ellipse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Дети</a:t>
            </a:r>
          </a:p>
          <a:p>
            <a:pPr algn="ctr"/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старшей группы</a:t>
            </a:r>
          </a:p>
        </p:txBody>
      </p:sp>
      <p:sp>
        <p:nvSpPr>
          <p:cNvPr id="6" name="Овал 5"/>
          <p:cNvSpPr/>
          <p:nvPr/>
        </p:nvSpPr>
        <p:spPr>
          <a:xfrm>
            <a:off x="3563888" y="4005064"/>
            <a:ext cx="2520280" cy="914400"/>
          </a:xfrm>
          <a:prstGeom prst="ellipse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воспитатель</a:t>
            </a:r>
          </a:p>
        </p:txBody>
      </p:sp>
      <p:sp>
        <p:nvSpPr>
          <p:cNvPr id="7" name="Овал 6"/>
          <p:cNvSpPr/>
          <p:nvPr/>
        </p:nvSpPr>
        <p:spPr>
          <a:xfrm>
            <a:off x="5868144" y="3284984"/>
            <a:ext cx="2592288" cy="914400"/>
          </a:xfrm>
          <a:prstGeom prst="ellipse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родители</a:t>
            </a:r>
          </a:p>
        </p:txBody>
      </p:sp>
      <p:sp>
        <p:nvSpPr>
          <p:cNvPr id="8" name="Стрелка вниз 7"/>
          <p:cNvSpPr/>
          <p:nvPr/>
        </p:nvSpPr>
        <p:spPr>
          <a:xfrm rot="1780671">
            <a:off x="2490289" y="2112307"/>
            <a:ext cx="484632" cy="1087325"/>
          </a:xfrm>
          <a:prstGeom prst="downArrow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99992" y="2492896"/>
            <a:ext cx="484632" cy="1440160"/>
          </a:xfrm>
          <a:prstGeom prst="downArrow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930641">
            <a:off x="6165885" y="2111096"/>
            <a:ext cx="484632" cy="1087325"/>
          </a:xfrm>
          <a:prstGeom prst="downArrow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085184"/>
            <a:ext cx="5040560" cy="576064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157192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Срок реализации- 4 недели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0"/>
            <a:ext cx="7056784" cy="105273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Лепбук</a:t>
            </a:r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 «</a:t>
            </a:r>
            <a:r>
              <a:rPr lang="ru-RU" sz="2400" b="1" dirty="0" err="1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Эколята</a:t>
            </a:r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дошколята»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тема : «Природа Нижегородской области»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772816"/>
            <a:ext cx="4104456" cy="360040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268760"/>
            <a:ext cx="4104456" cy="46805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412776"/>
            <a:ext cx="2990607" cy="2160000"/>
          </a:xfrm>
          <a:prstGeom prst="rect">
            <a:avLst/>
          </a:prstGeom>
        </p:spPr>
      </p:pic>
      <p:pic>
        <p:nvPicPr>
          <p:cNvPr id="6145" name="Picture 1" descr="C:\Users\79308\Desktop\коллажи атестация Л.В.2020\51 —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573016"/>
            <a:ext cx="3384376" cy="215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916832"/>
            <a:ext cx="30598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процессе формирования экологической культуры были обеспечены партнерские отношения между детским садом и семьей ребенка.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На эту тему был создан проект «Природа Нижегородского края». Итогом стало совместное создание </a:t>
            </a:r>
            <a:r>
              <a:rPr lang="ru-RU" sz="1600" b="1" dirty="0" err="1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Лепбука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0"/>
            <a:ext cx="5184576" cy="112474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ПРИДУМЫВАНИЕ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экологических сказок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воспитанниками с их родителями.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52120" y="1124744"/>
            <a:ext cx="3059832" cy="223224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ЗАДАЧИ: - развитие способностей детей и реализация природного потенциала ребенка через общение с природой</a:t>
            </a:r>
            <a:r>
              <a:rPr lang="ru-RU" b="1" dirty="0">
                <a:solidFill>
                  <a:srgbClr val="007434"/>
                </a:solidFill>
              </a:rPr>
              <a:t>.</a:t>
            </a:r>
            <a:r>
              <a:rPr lang="ru-RU" dirty="0"/>
              <a:t> 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573016"/>
            <a:ext cx="2808312" cy="252028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052736"/>
            <a:ext cx="5328592" cy="237626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ЦЕЛЬ: Сформировать у детей познавательный интерес к природе, как источнику жизни, здоровья и радости, интерес к открытию удивительного, способность восхищаться ею, воспитывать бережное отношение, выработать первоначальные практические навыки гуманно-созидательного и эмоционально-чувственного взаимодействия с природными объектами окружающего мира. 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3356992"/>
            <a:ext cx="3168352" cy="259228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3501008"/>
            <a:ext cx="2808312" cy="266429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5121" name="Picture 1" descr="C:\Users\79308\Desktop\МАРАФОН ЭКОЛОГИЯ\Collage_20201106_125654 — копия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861048"/>
            <a:ext cx="2408416" cy="176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79308\Desktop\МАРАФОН ЭКОЛОГИЯ\Collage_20201106_125654 — копия (4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3501008"/>
            <a:ext cx="2349309" cy="232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79308\Desktop\МАРАФОН ЭКОЛОГИЯ\Collage_20201106_1256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933056"/>
            <a:ext cx="2415944" cy="180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627784" y="260648"/>
            <a:ext cx="3816424" cy="10801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Природа г. Дзержинска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НИЖЕГОРОДСКОЙ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412776"/>
            <a:ext cx="3816424" cy="316835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3573016"/>
            <a:ext cx="3168352" cy="27363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1552" y="1412776"/>
            <a:ext cx="4032448" cy="324036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026" name="Picture 2" descr="C:\Users\79308\Desktop\фото для коллажей аттестация\IMG_20201116_145310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323528" y="1844824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79308\Desktop\фото для коллажей аттестация\IMG_20201116_145051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 rot="16200000">
            <a:off x="5976156" y="1304764"/>
            <a:ext cx="24482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79308\Desktop\фото для коллажей аттестация\IMG_20201116_145047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 rot="16200000">
            <a:off x="3435484" y="2045236"/>
            <a:ext cx="212869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79308\Desktop\фото для коллажей аттестация\IMG_20201116_145347.jpg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 rot="5400000">
            <a:off x="3337456" y="3871456"/>
            <a:ext cx="246884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0"/>
            <a:ext cx="6480720" cy="7647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7013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Путешествие по летней экологической тропе</a:t>
            </a: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»</a:t>
            </a:r>
            <a:endParaRPr lang="ru-RU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(старшая группа)</a:t>
            </a:r>
            <a:r>
              <a:rPr lang="ru-RU" u="sng" dirty="0">
                <a:solidFill>
                  <a:srgbClr val="00743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836712"/>
            <a:ext cx="8496944" cy="602128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Цель</a:t>
            </a:r>
            <a:r>
              <a:rPr lang="ru-RU" b="1" i="1" dirty="0">
                <a:solidFill>
                  <a:srgbClr val="00743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создания экологической тропы</a:t>
            </a: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: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Учить детей</a:t>
            </a:r>
            <a:r>
              <a:rPr lang="ru-RU" b="1" dirty="0">
                <a:solidFill>
                  <a:srgbClr val="007434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наблюдать, рассуждать; расширять знания детей о</a:t>
            </a:r>
            <a:r>
              <a:rPr lang="ru-RU" b="1" dirty="0">
                <a:solidFill>
                  <a:srgbClr val="007434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деревьях, развивать речь, умение пользоваться простейшими способами обследования</a:t>
            </a:r>
            <a:r>
              <a:rPr lang="ru-RU" b="1" dirty="0">
                <a:solidFill>
                  <a:srgbClr val="007434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деревьев;  воспитывать патриотические чувства </a:t>
            </a:r>
            <a:r>
              <a:rPr lang="ru-RU" b="1" dirty="0">
                <a:solidFill>
                  <a:srgbClr val="007434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любовь к природе, к родному городу, краю.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Задачи: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Обучающие:</a:t>
            </a: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Закрепить знания и приспособления живой природы к сезонным изменениям; продолжать учить выделять признаки лета.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Развивающие:</a:t>
            </a: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Развивать умения узнавать и называть растения родного края, доказывать принадлежность растения и животного к определённому виду.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Воспитательные:</a:t>
            </a: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Воспитывать эстетические чувства, эмоциональную отзывчивость на красоту родного края.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Предварительная работа:</a:t>
            </a: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Разработка маршрута, маршрутной карты, чтение стихов о природе, приметы запоздалого лета, подбор рассказов- описаний деревьев, кустарников, трав, а также стихов и загадок, посвященных лету, подбор подвижных игр.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Ведущий:</a:t>
            </a: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воспитатель.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Участники:</a:t>
            </a:r>
            <a:r>
              <a:rPr lang="ru-RU" b="1" dirty="0">
                <a:solidFill>
                  <a:srgbClr val="007434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Воспитатель, дети.</a:t>
            </a: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Время проведения: Лето (теплый, ясный солнечный день, когда листья уже распустились, а цветы сирени отцвели).</a:t>
            </a:r>
            <a:r>
              <a:rPr lang="ru-RU" b="1" dirty="0">
                <a:solidFill>
                  <a:srgbClr val="0074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92696"/>
            <a:ext cx="2555776" cy="208823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140968"/>
            <a:ext cx="2808312" cy="187220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0"/>
            <a:ext cx="2448272" cy="62068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Путешествие 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476672"/>
            <a:ext cx="4104456" cy="28803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7696" y="836712"/>
            <a:ext cx="2736304" cy="201622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3068960"/>
            <a:ext cx="2987824" cy="187220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2050" name="Picture 2" descr="C:\Users\79308\Desktop\фото для коллажей аттестация\IMG_20200827_064328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843808" y="620688"/>
            <a:ext cx="3312368" cy="233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987824" y="3861048"/>
            <a:ext cx="2880320" cy="216000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2051" name="Picture 3" descr="C:\Users\79308\Desktop\фото для коллажей аттестация\Screenshot_20201117_204056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 b="-11"/>
          <a:stretch>
            <a:fillRect/>
          </a:stretch>
        </p:blipFill>
        <p:spPr bwMode="auto">
          <a:xfrm>
            <a:off x="6372200" y="3284984"/>
            <a:ext cx="256445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79308\Desktop\фото для коллажей аттестация\Screenshot_20201117_203700.jpg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323528" y="3356992"/>
            <a:ext cx="2537031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79308\Desktop\фото для коллажей аттестация\Screenshot_20201117_203740.jpg"/>
          <p:cNvPicPr>
            <a:picLocks noChangeAspect="1" noChangeArrowheads="1"/>
          </p:cNvPicPr>
          <p:nvPr/>
        </p:nvPicPr>
        <p:blipFill>
          <a:blip r:embed="rId6" cstate="email">
            <a:lum/>
          </a:blip>
          <a:srcRect/>
          <a:stretch>
            <a:fillRect/>
          </a:stretch>
        </p:blipFill>
        <p:spPr bwMode="auto">
          <a:xfrm>
            <a:off x="2915816" y="4797152"/>
            <a:ext cx="316835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79308\Desktop\фото для коллажей аттестация\Screenshot_20201117_20432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2" y="3140968"/>
            <a:ext cx="292951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79308\Desktop\фото для коллажей аттестация\Screenshot_20201117_203949.jpg"/>
          <p:cNvPicPr>
            <a:picLocks noChangeAspect="1" noChangeArrowheads="1"/>
          </p:cNvPicPr>
          <p:nvPr/>
        </p:nvPicPr>
        <p:blipFill>
          <a:blip r:embed="rId8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9512" y="1052736"/>
            <a:ext cx="2448272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 descr="C:\Users\79308\Desktop\фото для коллажей аттестация\Screenshot_20201117_20384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00" y="1124744"/>
            <a:ext cx="2543672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260648"/>
            <a:ext cx="5400600" cy="79208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Рисование «Береги природу»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196752"/>
            <a:ext cx="6768752" cy="468052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75656" y="1547501"/>
            <a:ext cx="60841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ЦЕЛИ: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Расширять представления детей о растительном и животном мире.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Учить отображать в рисунке собственные замыслы.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Развивать творческие способности, воображение.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Воспитывать любовь к родному краю и умение правильно вести себя в природе.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Материалы и инструменты: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Гуашь, кисти, салфетки, альбомный лист.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Предварительная работа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Беседа с детьми о правилах поведения в природе.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Содержание деятельности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1. Беседа с детьми о том, что они хотят отобразить в своём рисунке.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2. Рисование по замыслам детей на   тему «Берегите природу!».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3816424" cy="309634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332656"/>
            <a:ext cx="5904656" cy="72008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Выставка рисунков.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861048"/>
            <a:ext cx="3816424" cy="266429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«ОСЕНЬ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980728"/>
            <a:ext cx="3816424" cy="309634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</a:t>
            </a:r>
          </a:p>
        </p:txBody>
      </p:sp>
      <p:pic>
        <p:nvPicPr>
          <p:cNvPr id="1025" name="Picture 1" descr="C:\Users\79308\Desktop\PB1631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017346" y="790966"/>
            <a:ext cx="2428428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79308\Desktop\PB1230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1196752"/>
            <a:ext cx="3347785" cy="230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79308\Desktop\PB1631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077072"/>
            <a:ext cx="323978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3573016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«ВЕТКА РЯБИНЫ»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3501008"/>
            <a:ext cx="36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«ДЕРЕВЬЯ СМОТРЯТСЯ В РЕКУ»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6093296"/>
            <a:ext cx="22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«ОСЕНЬ ЗОЛОТАЯ»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338623"/>
            <a:ext cx="6264696" cy="786121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 проекта «Природа  родного края» </a:t>
            </a:r>
            <a:endParaRPr lang="ru-RU" sz="20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628800"/>
            <a:ext cx="6984776" cy="295232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43608" y="1876181"/>
            <a:ext cx="691276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lang="ru-RU" sz="2000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бобщение результатов нашей работы. Проект позволил детям расширить знания о природе родного края.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получили ответы на интересующие вопросы и составили рекомендации: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людям необходимо бережно относиться к растениям, охранять животных.             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Любить свой край, любить  природу!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619672" y="476672"/>
            <a:ext cx="5688632" cy="4032448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581128"/>
            <a:ext cx="6552728" cy="1722225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797152"/>
            <a:ext cx="63367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  <a:ea typeface="Cambria" pitchFamily="18" charset="0"/>
                <a:cs typeface="Arial" pitchFamily="34" charset="0"/>
              </a:rPr>
              <a:t>Спасибо за внимание!!!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  <a:ea typeface="Cambria" pitchFamily="18" charset="0"/>
                <a:cs typeface="Arial" pitchFamily="34" charset="0"/>
              </a:rPr>
              <a:t> До новых встреч!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62" name="Picture 2" descr="C:\Users\79308\Downloads\IMG_20201008_163133_1 (1).jpg"/>
          <p:cNvPicPr>
            <a:picLocks noChangeAspect="1" noChangeArrowheads="1"/>
          </p:cNvPicPr>
          <p:nvPr/>
        </p:nvPicPr>
        <p:blipFill>
          <a:blip r:embed="rId3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1907704" y="548680"/>
            <a:ext cx="5112568" cy="3780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83568" y="548680"/>
            <a:ext cx="7497216" cy="1584176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АКТУАЛЬНОСТЬ ПРОЕКТА</a:t>
            </a:r>
            <a:r>
              <a:rPr lang="ru-RU" sz="28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                                 </a:t>
            </a:r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«Экология родного края» </a:t>
            </a:r>
            <a:endParaRPr lang="ru-RU" sz="2400" b="1" i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1680" y="3933056"/>
            <a:ext cx="5832648" cy="1512168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ОЖИДАЕМЫЕ РЕЗУЛЬТАТЫ ПРОЕКТА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5004048" y="2348880"/>
            <a:ext cx="3816424" cy="1656184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ЗАДАЧИ</a:t>
            </a:r>
          </a:p>
        </p:txBody>
      </p:sp>
      <p:sp>
        <p:nvSpPr>
          <p:cNvPr id="7" name="Овал 6"/>
          <p:cNvSpPr/>
          <p:nvPr/>
        </p:nvSpPr>
        <p:spPr>
          <a:xfrm>
            <a:off x="251520" y="2492896"/>
            <a:ext cx="3600400" cy="1512168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ЦЕЛЬ</a:t>
            </a:r>
          </a:p>
        </p:txBody>
      </p:sp>
      <p:sp>
        <p:nvSpPr>
          <p:cNvPr id="11" name="Стрелка вниз 10"/>
          <p:cNvSpPr/>
          <p:nvPr/>
        </p:nvSpPr>
        <p:spPr>
          <a:xfrm rot="1780671">
            <a:off x="2505138" y="1821477"/>
            <a:ext cx="484632" cy="1087325"/>
          </a:xfrm>
          <a:prstGeom prst="downArrow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233894">
            <a:off x="5835231" y="1753916"/>
            <a:ext cx="484632" cy="1043869"/>
          </a:xfrm>
          <a:prstGeom prst="downArrow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39952" y="1988840"/>
            <a:ext cx="673677" cy="2110329"/>
          </a:xfrm>
          <a:prstGeom prst="downArrow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79512" y="188640"/>
            <a:ext cx="8676456" cy="3600400"/>
          </a:xfrm>
          <a:prstGeom prst="ellipse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АКТУАЛЬНОСТЬ ПРОЕКТА</a:t>
            </a:r>
          </a:p>
          <a:p>
            <a:pPr algn="ctr"/>
            <a:r>
              <a:rPr lang="ru-RU" sz="1400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Тема проекта «Экология родного края»</a:t>
            </a:r>
          </a:p>
          <a:p>
            <a:pPr algn="ctr"/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выбрана мной не случайно.                                                                                           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789040"/>
            <a:ext cx="7704856" cy="187220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ЦЕЛЬ: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Знакомить детей с природой родного края, с разнообразием флоры и фауны.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</a:t>
            </a:r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8424936" cy="3312368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ЗАДАЧИ:</a:t>
            </a:r>
            <a:r>
              <a:rPr lang="ru-RU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знания об окружающем мире. Формировать элементарные представления о взаимосвязях в природе. Воспитывать любовь к природе родного края, восприятие её красоты и многообразия. Развивать поисково-исследовательскую деятельность детей. Расширять и систематизировать знания о растительном и животном мире ……..</a:t>
            </a:r>
            <a:r>
              <a:rPr lang="ru-RU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познавательный интерес к объектам окружающего нас мира через чтение стихов о природе, через практическую деятельность. Развивать связную речь, обогащать словарь детей, образное и вариативное мышление, фантазию, воображение, творческие способности. Развивать художественное творчество, организуя выставку рисунков на тему «Берегите природу!».</a:t>
            </a:r>
            <a:endParaRPr lang="ru-RU" b="1" dirty="0">
              <a:solidFill>
                <a:srgbClr val="0074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573016"/>
            <a:ext cx="8280920" cy="2520280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3485764"/>
            <a:ext cx="88204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Ожидаемые результаты проекта: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Расширение знаний о растительном и животном мире нашего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края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Будут бережно относиться к природе, овладеют навыками экологически безопасного поведения в природе.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Сформируется стремление к исследованию объектов природы. Научатся вести наблюдения за отдельными объектами природы, проводить простейшие исследования (сравнения) некоторых видов растений.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0"/>
            <a:ext cx="7704856" cy="7647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Содержание работы</a:t>
            </a:r>
          </a:p>
          <a:p>
            <a:pPr algn="ctr"/>
            <a:r>
              <a:rPr lang="ru-RU" sz="24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в процессе реализации проекта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764704"/>
            <a:ext cx="3600400" cy="122413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764704"/>
            <a:ext cx="2987824" cy="86409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00808"/>
            <a:ext cx="3203848" cy="129614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988840"/>
            <a:ext cx="3816424" cy="151216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367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      1. 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Беседа на тему</a:t>
            </a:r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: </a:t>
            </a:r>
          </a:p>
          <a:p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«ЧТО ТАКОЕ ПРИРОДА?»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64088" y="764704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2.Прогулка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«НАБЛЮДЕНИЕ ЗА СЕЗОННЫМИ ИЗМЕНЕНИЯМИ В ПРИРОДЕ»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512" y="1700808"/>
            <a:ext cx="2880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3.</a:t>
            </a: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Консультация для родителей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«УЧИТЕ ДЕТЕЙ ЛЮБИТЬ ПРИРОДУ»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76056" y="1988840"/>
            <a:ext cx="38884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mbria"/>
                <a:ea typeface="Cambria"/>
                <a:cs typeface="Times New Roman"/>
              </a:rPr>
              <a:t>4.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Организованная образовательная  </a:t>
            </a:r>
            <a:r>
              <a:rPr lang="ru-RU" b="1" dirty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деятельность</a:t>
            </a:r>
            <a:endParaRPr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/>
              <a:ea typeface="Cambria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 </a:t>
            </a:r>
            <a:r>
              <a:rPr kumimoji="0" lang="ru-RU" b="1" i="1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экологии в старшей группе на тему:</a:t>
            </a: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b="1" i="1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«КАК ГОТОВЯТСЯ ЗВЕРИ К ЗИМЕ»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924944"/>
            <a:ext cx="3744416" cy="100811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5.Дидактическая игра экологического содержания 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«ПТИЦЫ НАШЕГО КРАЯ»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064" y="3717032"/>
            <a:ext cx="3384376" cy="864096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933056"/>
            <a:ext cx="3672408" cy="72008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48064" y="3789040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74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.Беседа на тему </a:t>
            </a:r>
            <a:r>
              <a:rPr kumimoji="0" lang="ru-RU" b="1" i="0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«ДЕРЕВЬЯ НАШЕГО КРАЯ»</a:t>
            </a:r>
            <a:endParaRPr kumimoji="0" lang="ru-RU" b="0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536" y="3861048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7.Целевая</a:t>
            </a:r>
            <a:r>
              <a:rPr kumimoji="0" lang="ru-RU" b="1" i="0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прогулка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«НАБЛЮДЕНИЕ ЗА РЯБИНОЙ»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4653136"/>
            <a:ext cx="4104456" cy="93610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8.Настольная игра:</a:t>
            </a:r>
          </a:p>
          <a:p>
            <a:pPr algn="ctr"/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«Как зовут тебя деревце».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4509120"/>
            <a:ext cx="4032448" cy="136815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/>
                <a:ea typeface="Cambria"/>
                <a:cs typeface="Times New Roman"/>
              </a:rPr>
              <a:t>9</a:t>
            </a:r>
            <a:r>
              <a:rPr lang="ru-RU" b="1" dirty="0" smtClean="0">
                <a:solidFill>
                  <a:srgbClr val="007434"/>
                </a:solidFill>
                <a:latin typeface="Cambria"/>
                <a:ea typeface="Cambria"/>
                <a:cs typeface="Times New Roman"/>
              </a:rPr>
              <a:t>.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ru-RU" b="1" dirty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 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О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рганизованная </a:t>
            </a:r>
            <a:r>
              <a:rPr lang="ru-RU" b="1" dirty="0" smtClean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образовательная </a:t>
            </a:r>
            <a:r>
              <a:rPr lang="ru-RU" b="1" dirty="0">
                <a:solidFill>
                  <a:srgbClr val="007434"/>
                </a:solidFill>
                <a:latin typeface="Times New Roman"/>
                <a:ea typeface="Cambria"/>
                <a:cs typeface="Times New Roman"/>
              </a:rPr>
              <a:t>деятельность</a:t>
            </a:r>
            <a:endParaRPr lang="ru-RU" b="1" dirty="0">
              <a:solidFill>
                <a:srgbClr val="007434"/>
              </a:solidFill>
              <a:latin typeface="Cambria"/>
              <a:ea typeface="Cambria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«Хвойные деревья наших лесов» 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5849888"/>
            <a:ext cx="4320480" cy="100811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10.Чтение стихотворения А.Яшина</a:t>
            </a:r>
          </a:p>
          <a:p>
            <a:pPr algn="ctr"/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«Покормите птиц зимой»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45" y="-2344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260648"/>
            <a:ext cx="3635896" cy="1296144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4868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         Беседа на тему: </a:t>
            </a:r>
          </a:p>
          <a:p>
            <a:r>
              <a:rPr lang="ru-RU" b="1" i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</a:rPr>
              <a:t>«ЧТО ТАКОЕ ПРИРОДА?»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628800"/>
            <a:ext cx="8784976" cy="504056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1757607"/>
            <a:ext cx="842493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понятия «природа» и «не природа»; живая и неживая природа. Развивать память и мышление детей.</a:t>
            </a:r>
            <a:r>
              <a:rPr lang="ru-RU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чувство бережного отношения к природе.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Комплекты карточек «Природа – не природа», «Живая и неживая природа»; природный материал; игрушки; рисунки с изображением людей, животных и растений.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r>
              <a:rPr kumimoji="0" lang="ru-RU" b="1" i="0" u="sng" strike="noStrike" cap="none" normalizeH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Сформировать у детей понятия «Природа и не природа».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 – это то, что существует в независимости от человека; не природа – это то, что сделано руками человека. Классификация окружающих предметов, объектов на природу и не природу.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«Природа – не природа».</a:t>
            </a:r>
            <a:endParaRPr kumimoji="0" lang="ru-RU" sz="2000" b="1" i="0" u="sng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Ввести понятия живая и неживая природа</a:t>
            </a:r>
            <a:r>
              <a:rPr lang="ru-RU" b="1" dirty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Животные и растения как живые существа могут дышать, питаться, двигаться, расти, размножаться, умирать.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Неживая природа – солнце, вода, небо, облако, земля, ветер и т.п..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Живая и неживая природа - общий дом для всех живых существ.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«Кто в домике живёт?».</a:t>
            </a:r>
            <a:endParaRPr kumimoji="0" lang="ru-RU" sz="2000" b="1" i="0" u="sng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268760"/>
            <a:ext cx="8964488" cy="5400600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0"/>
            <a:ext cx="3672408" cy="134076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Прогулка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«НАБЛЮДЕНИЕ ЗА СЕЗОННЫМИ ИЗМЕНЕНИЯМИ В ПРИРОДЕ»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309990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ЦЕЛИ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 Формировать понятия о явлениях природы (убывание дня, пребывание ночи, иней, заморозки).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Закреплять знания о солнце (светит, но не греет).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Ход наблюдения: 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ерый день короче ночи,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Холодна в реке вода.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Частый дождик землю точит,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Свищет ветер в проводах.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Опадают листья в лужи,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Хлеб убрали в закрома.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До прихода зимней стужи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Утепляются дома.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Беседа с детьми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Ноябрь – последний месяц  осени.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Какие изменения произошли в природе?  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(ответы детей)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Листва с деревьев облетела, травы побурели, небо почти всё время затянуто облаками. Часто идут холодные дожди. Солнце выглядывает редко.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Ребята, а греет ли оно?   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(ответы детей)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 заметили ли вы что дни стали короче, длиннее стали ночи?  (ответы детей)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 ночам стало морозно. А утром звонко хрустит молодой лёд на лужах, трава и опавшие листья покрываются инеем. Летят первые серебряные звёздочки – снежинки. Поэтому позднюю осень называют «серебряной». А про ноябрь говорят, что он родной брат зиме.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Как вы думаете, почему так говорят?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(ответы детей)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 теперь я прошу вас отгадать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загадку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 не снег, и не лёд, 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 серебром деревья уберёт.     (иней)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Трудовая деятельность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Сгребание опавших листьев в небольшие кучки.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sz="1600" b="1" i="1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Подвижная игра: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«Листопад».</a:t>
            </a:r>
            <a:endParaRPr kumimoji="0" lang="ru-RU" sz="1600" b="1" i="0" u="sng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308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980728"/>
            <a:ext cx="9144000" cy="5877272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7434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0"/>
            <a:ext cx="5328592" cy="980728"/>
          </a:xfrm>
          <a:prstGeom prst="roundRect">
            <a:avLst/>
          </a:prstGeom>
          <a:solidFill>
            <a:srgbClr val="CC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Консультация для родителей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«УЧИТЕ ДЕТЕЙ ЛЮБИТЬ ПРИРОДУ»</a:t>
            </a:r>
            <a:endParaRPr lang="ru-RU" b="1" dirty="0">
              <a:solidFill>
                <a:srgbClr val="007434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071801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Цель: привлечение родителей к экологическому воспитанию детей.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   Уважаемые родители!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Воспитывайте у детей любовь и бережное отношение к природе. Учите их правильно вести себя в лесу, на лугу, у водоёмов. Рассказывайте, как губительно на обитателей леса действует шум, об опасностях пожаров, о том, что нельзя портить деревья, добывать  берёзовый сок, разорять гнёзда, муравейники, засорять водоёмы и многое другое.  Уже в дошкольном возрасте дети должны УСВОИТЬ и ЗНАТЬ: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                                                                               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- Надо охранять и беречь природу.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- Надо осторожно вести себя в природе и помнить, что в лесу, на лугу, водоёме живут постоянные жители (звери, птицы, насекомые, рыбы), для которых эта среда родной дом!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- Надо заботливо относиться к земле, воде, воздуху, поскольку это среды где существует всё живое.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- Воду следует расходовать экономно, так как без неё не могут жить растения, животные, люди.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СОВЕТ: все знания закрепляйте,  используя вопросы-ситуации, которыми так богата наша жизнь.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Например: 1. - Вова с мамой пошли собирать в лес грибы. «Мама, мама, смотри, птичка летает так низко, что я смогу её поймать. Пусть она поживёт у нас дома».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«Нет, этого делать нельзя», - ответила мама.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Почему она так ответила Вове?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2.- Серёжа с мамой и папой пошли на речку. Близко у берега плавало много маленьких рыбок.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«Дайте мне баночку, я наловлю рыбок», - попросил Серёжа родителей.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«Нельзя                       их ловить», - сказал папа и объяснил почему.</a:t>
            </a:r>
            <a:r>
              <a:rPr lang="ru-RU" sz="1600" b="1" dirty="0">
                <a:solidFill>
                  <a:srgbClr val="007434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Что рассказал папа Серёже?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2921</Words>
  <Application>Microsoft Office PowerPoint</Application>
  <PresentationFormat>Экран (4:3)</PresentationFormat>
  <Paragraphs>301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Свечникова</dc:creator>
  <cp:lastModifiedBy>Людмила Свечникова</cp:lastModifiedBy>
  <cp:revision>122</cp:revision>
  <dcterms:created xsi:type="dcterms:W3CDTF">2020-11-14T01:13:08Z</dcterms:created>
  <dcterms:modified xsi:type="dcterms:W3CDTF">2021-01-11T09:58:27Z</dcterms:modified>
</cp:coreProperties>
</file>