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458" y="-2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tatic.vecteezy.com/system/resources/previews/000/447/158/original/elephant-in-nature-fram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6" name="Picture 9" descr="C:\Users\79308\Desktop\astrologicheskii_prognoz_goroskop_odinokim_jenschinam_devushk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08921" y="5554930"/>
            <a:ext cx="4149079" cy="3589070"/>
          </a:xfrm>
          <a:prstGeom prst="rect">
            <a:avLst/>
          </a:prstGeom>
          <a:noFill/>
        </p:spPr>
      </p:pic>
      <p:pic>
        <p:nvPicPr>
          <p:cNvPr id="5" name="Picture 8" descr="C:\Users\79308\Desktop\7188ed0b10fdd8a5e1f63955e8d45ecd.png"/>
          <p:cNvPicPr>
            <a:picLocks noChangeAspect="1" noChangeArrowheads="1"/>
          </p:cNvPicPr>
          <p:nvPr/>
        </p:nvPicPr>
        <p:blipFill>
          <a:blip r:embed="rId4" cstate="print"/>
          <a:srcRect l="-9229"/>
          <a:stretch>
            <a:fillRect/>
          </a:stretch>
        </p:blipFill>
        <p:spPr bwMode="auto">
          <a:xfrm rot="21090579">
            <a:off x="-44698" y="5963662"/>
            <a:ext cx="3409057" cy="29448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76872" y="248376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Три брата</a:t>
            </a:r>
            <a:endParaRPr lang="ru-RU" sz="4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dn01.ru/files/users/images/aa/40/aa40753184c0c28ba6a96e0f78cf0f18.jpg"/>
          <p:cNvPicPr>
            <a:picLocks noChangeAspect="1" noChangeArrowheads="1"/>
          </p:cNvPicPr>
          <p:nvPr/>
        </p:nvPicPr>
        <p:blipFill>
          <a:blip r:embed="rId2" cstate="print"/>
          <a:srcRect l="25278" b="3114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8200" name="Picture 8" descr="C:\Users\79308\Desktop\7188ed0b10fdd8a5e1f63955e8d45ecd.png"/>
          <p:cNvPicPr>
            <a:picLocks noChangeAspect="1" noChangeArrowheads="1"/>
          </p:cNvPicPr>
          <p:nvPr/>
        </p:nvPicPr>
        <p:blipFill>
          <a:blip r:embed="rId3" cstate="print"/>
          <a:srcRect l="-9229"/>
          <a:stretch>
            <a:fillRect/>
          </a:stretch>
        </p:blipFill>
        <p:spPr bwMode="auto">
          <a:xfrm rot="21090579">
            <a:off x="-116706" y="6319694"/>
            <a:ext cx="3409057" cy="2944813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76672" y="395536"/>
            <a:ext cx="5904656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36712" y="611560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Cambria Math" pitchFamily="18" charset="0"/>
              </a:rPr>
              <a:t>В одной прекрасной долине жили- были три брата: тигр Рык, лев Лео, и леопард Гром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6165304" y="8564161"/>
            <a:ext cx="504056" cy="43204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064">
            <a:off x="-545710" y="2966976"/>
            <a:ext cx="5918783" cy="3922598"/>
          </a:xfrm>
          <a:prstGeom prst="rect">
            <a:avLst/>
          </a:prstGeom>
        </p:spPr>
      </p:pic>
      <p:pic>
        <p:nvPicPr>
          <p:cNvPr id="8201" name="Picture 9" descr="C:\Users\79308\Desktop\astrologicheskii_prognoz_goroskop_odinokim_jenschinam_devushk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05372" y="4957575"/>
            <a:ext cx="4869160" cy="4211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6259624" y="8557676"/>
            <a:ext cx="504056" cy="4575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59624" y="85641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01.ru/files/users/images/aa/40/aa40753184c0c28ba6a96e0f78cf0f18.jpg"/>
          <p:cNvPicPr>
            <a:picLocks noChangeAspect="1" noChangeArrowheads="1"/>
          </p:cNvPicPr>
          <p:nvPr/>
        </p:nvPicPr>
        <p:blipFill>
          <a:blip r:embed="rId2" cstate="print"/>
          <a:srcRect l="25278" b="37400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4664" y="683568"/>
            <a:ext cx="6048672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92696" y="684149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Однажды в долину, где жили братья, пришёл незваный гость. Это был слон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Арфи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.  Он так порезвился в долине, что сломал все деревья и вытоптал всю траву даже, не заметив этого.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Picture 9" descr="C:\Users\79308\Desktop\astrologicheskii_prognoz_goroskop_odinokim_jenschinam_devushkam.png"/>
          <p:cNvPicPr>
            <a:picLocks noChangeAspect="1" noChangeArrowheads="1"/>
          </p:cNvPicPr>
          <p:nvPr/>
        </p:nvPicPr>
        <p:blipFill rotWithShape="1">
          <a:blip r:embed="rId3" cstate="print"/>
          <a:srcRect l="46761" t="32483" b="5243"/>
          <a:stretch/>
        </p:blipFill>
        <p:spPr bwMode="auto">
          <a:xfrm rot="5400000" flipH="1">
            <a:off x="14201" y="6790844"/>
            <a:ext cx="2400006" cy="2428408"/>
          </a:xfrm>
          <a:prstGeom prst="rect">
            <a:avLst/>
          </a:prstGeom>
          <a:noFill/>
        </p:spPr>
      </p:pic>
      <p:pic>
        <p:nvPicPr>
          <p:cNvPr id="6" name="Picture 10" descr="https://i.pinimg.com/originals/1c/62/6a/1c626a3c8e6d9d94c1cf9b4be7772074.png"/>
          <p:cNvPicPr>
            <a:picLocks noChangeAspect="1" noChangeArrowheads="1"/>
          </p:cNvPicPr>
          <p:nvPr/>
        </p:nvPicPr>
        <p:blipFill>
          <a:blip r:embed="rId4" cstate="print"/>
          <a:srcRect r="12725"/>
          <a:stretch>
            <a:fillRect/>
          </a:stretch>
        </p:blipFill>
        <p:spPr bwMode="auto">
          <a:xfrm rot="20398475" flipH="1">
            <a:off x="-423840" y="1850936"/>
            <a:ext cx="6030763" cy="7160513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6165304" y="8460432"/>
            <a:ext cx="485324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65966" y="8513965"/>
            <a:ext cx="826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01.ru/files/users/images/aa/40/aa40753184c0c28ba6a96e0f78cf0f18.jpg"/>
          <p:cNvPicPr>
            <a:picLocks noChangeAspect="1" noChangeArrowheads="1"/>
          </p:cNvPicPr>
          <p:nvPr/>
        </p:nvPicPr>
        <p:blipFill>
          <a:blip r:embed="rId2" cstate="print"/>
          <a:srcRect l="25278" r="20947" b="52925"/>
          <a:stretch>
            <a:fillRect/>
          </a:stretch>
        </p:blipFill>
        <p:spPr bwMode="auto">
          <a:xfrm>
            <a:off x="20408" y="0"/>
            <a:ext cx="6837592" cy="9144000"/>
          </a:xfrm>
          <a:prstGeom prst="rect">
            <a:avLst/>
          </a:prstGeom>
          <a:noFill/>
        </p:spPr>
      </p:pic>
      <p:pic>
        <p:nvPicPr>
          <p:cNvPr id="5" name="Picture 4" descr="https://library.kissclipart.com/20180920/lpe/kissclipart-dead-tree-icon-clipart-tree-clip-art-6aa103545dd27179.png"/>
          <p:cNvPicPr>
            <a:picLocks noChangeAspect="1" noChangeArrowheads="1"/>
          </p:cNvPicPr>
          <p:nvPr/>
        </p:nvPicPr>
        <p:blipFill>
          <a:blip r:embed="rId3" cstate="print"/>
          <a:srcRect t="13889" b="16210"/>
          <a:stretch>
            <a:fillRect/>
          </a:stretch>
        </p:blipFill>
        <p:spPr bwMode="auto">
          <a:xfrm flipH="1">
            <a:off x="1844824" y="3707904"/>
            <a:ext cx="4375150" cy="5436096"/>
          </a:xfrm>
          <a:prstGeom prst="rect">
            <a:avLst/>
          </a:prstGeom>
          <a:noFill/>
        </p:spPr>
      </p:pic>
      <p:pic>
        <p:nvPicPr>
          <p:cNvPr id="7" name="Picture 9" descr="C:\Users\79308\Desktop\astrologicheskii_prognoz_goroskop_odinokim_jenschinam_devushkam.png"/>
          <p:cNvPicPr>
            <a:picLocks noChangeAspect="1" noChangeArrowheads="1"/>
          </p:cNvPicPr>
          <p:nvPr/>
        </p:nvPicPr>
        <p:blipFill>
          <a:blip r:embed="rId4" cstate="print"/>
          <a:srcRect r="18561"/>
          <a:stretch>
            <a:fillRect/>
          </a:stretch>
        </p:blipFill>
        <p:spPr bwMode="auto">
          <a:xfrm>
            <a:off x="3417799" y="6129585"/>
            <a:ext cx="3355264" cy="2915816"/>
          </a:xfrm>
          <a:prstGeom prst="rect">
            <a:avLst/>
          </a:prstGeom>
          <a:noFill/>
        </p:spPr>
      </p:pic>
      <p:pic>
        <p:nvPicPr>
          <p:cNvPr id="8" name="Picture 8" descr="C:\Users\79308\Desktop\7188ed0b10fdd8a5e1f63955e8d45ecd.png"/>
          <p:cNvPicPr>
            <a:picLocks noChangeAspect="1" noChangeArrowheads="1"/>
          </p:cNvPicPr>
          <p:nvPr/>
        </p:nvPicPr>
        <p:blipFill>
          <a:blip r:embed="rId5" cstate="print"/>
          <a:srcRect l="-9229"/>
          <a:stretch>
            <a:fillRect/>
          </a:stretch>
        </p:blipFill>
        <p:spPr bwMode="auto">
          <a:xfrm flipH="1">
            <a:off x="260648" y="6912969"/>
            <a:ext cx="2500520" cy="2231031"/>
          </a:xfrm>
          <a:prstGeom prst="rect">
            <a:avLst/>
          </a:prstGeom>
          <a:noFill/>
        </p:spPr>
      </p:pic>
      <p:pic>
        <p:nvPicPr>
          <p:cNvPr id="6148" name="Picture 4" descr="https://library.kissclipart.com/20180920/lpe/kissclipart-dead-tree-icon-clipart-tree-clip-art-6aa103545dd27179.png"/>
          <p:cNvPicPr>
            <a:picLocks noChangeAspect="1" noChangeArrowheads="1"/>
          </p:cNvPicPr>
          <p:nvPr/>
        </p:nvPicPr>
        <p:blipFill>
          <a:blip r:embed="rId3" cstate="print"/>
          <a:srcRect t="18518" b="14815"/>
          <a:stretch>
            <a:fillRect/>
          </a:stretch>
        </p:blipFill>
        <p:spPr bwMode="auto">
          <a:xfrm>
            <a:off x="2482850" y="971600"/>
            <a:ext cx="4375150" cy="518457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32656" y="251520"/>
            <a:ext cx="6264696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462">
            <a:off x="86589" y="2117059"/>
            <a:ext cx="5004304" cy="3363538"/>
          </a:xfrm>
          <a:prstGeom prst="rect">
            <a:avLst/>
          </a:prstGeom>
        </p:spPr>
      </p:pic>
      <p:pic>
        <p:nvPicPr>
          <p:cNvPr id="6" name="Picture 4" descr="https://library.kissclipart.com/20180920/lpe/kissclipart-dead-tree-icon-clipart-tree-clip-art-6aa103545dd27179.png"/>
          <p:cNvPicPr>
            <a:picLocks noChangeAspect="1" noChangeArrowheads="1"/>
          </p:cNvPicPr>
          <p:nvPr/>
        </p:nvPicPr>
        <p:blipFill>
          <a:blip r:embed="rId3" cstate="print"/>
          <a:srcRect l="13167" t="19914" b="9259"/>
          <a:stretch>
            <a:fillRect/>
          </a:stretch>
        </p:blipFill>
        <p:spPr bwMode="auto">
          <a:xfrm>
            <a:off x="57099" y="2569804"/>
            <a:ext cx="3799086" cy="5508104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04664" y="251520"/>
            <a:ext cx="61926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Братья вышли на прогулку и  увидели беспорядок . Они воскликнули: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это мог сломать все деревья?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что их мама ответила: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Котятки мои, это мог быть слон. Только ему под силу сотворить такое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93295" y="8498854"/>
            <a:ext cx="575141" cy="5129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01.ru/files/users/images/aa/40/aa40753184c0c28ba6a96e0f78cf0f18.jpg"/>
          <p:cNvPicPr>
            <a:picLocks noChangeAspect="1" noChangeArrowheads="1"/>
          </p:cNvPicPr>
          <p:nvPr/>
        </p:nvPicPr>
        <p:blipFill>
          <a:blip r:embed="rId2" cstate="print"/>
          <a:srcRect l="25278" r="15898" b="57267"/>
          <a:stretch>
            <a:fillRect/>
          </a:stretch>
        </p:blipFill>
        <p:spPr bwMode="auto">
          <a:xfrm flipH="1"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" name="Picture 4" descr="https://library.kissclipart.com/20180920/lpe/kissclipart-dead-tree-icon-clipart-tree-clip-art-6aa103545dd27179.png"/>
          <p:cNvPicPr>
            <a:picLocks noChangeAspect="1" noChangeArrowheads="1"/>
          </p:cNvPicPr>
          <p:nvPr/>
        </p:nvPicPr>
        <p:blipFill>
          <a:blip r:embed="rId3" cstate="print"/>
          <a:srcRect l="13167" t="19914" b="9259"/>
          <a:stretch>
            <a:fillRect/>
          </a:stretch>
        </p:blipFill>
        <p:spPr bwMode="auto">
          <a:xfrm>
            <a:off x="444752" y="1835696"/>
            <a:ext cx="3799086" cy="6948264"/>
          </a:xfrm>
          <a:prstGeom prst="rect">
            <a:avLst/>
          </a:prstGeom>
          <a:noFill/>
        </p:spPr>
      </p:pic>
      <p:pic>
        <p:nvPicPr>
          <p:cNvPr id="3" name="Picture 9" descr="C:\Users\79308\Desktop\astrologicheskii_prognoz_goroskop_odinokim_jenschinam_devushkam.png"/>
          <p:cNvPicPr>
            <a:picLocks noChangeAspect="1" noChangeArrowheads="1"/>
          </p:cNvPicPr>
          <p:nvPr/>
        </p:nvPicPr>
        <p:blipFill>
          <a:blip r:embed="rId4" cstate="print"/>
          <a:srcRect r="18561"/>
          <a:stretch>
            <a:fillRect/>
          </a:stretch>
        </p:blipFill>
        <p:spPr bwMode="auto">
          <a:xfrm flipH="1">
            <a:off x="0" y="6228184"/>
            <a:ext cx="3355264" cy="2915816"/>
          </a:xfrm>
          <a:prstGeom prst="rect">
            <a:avLst/>
          </a:prstGeom>
          <a:noFill/>
        </p:spPr>
      </p:pic>
      <p:pic>
        <p:nvPicPr>
          <p:cNvPr id="5" name="Picture 8" descr="C:\Users\79308\Desktop\7188ed0b10fdd8a5e1f63955e8d45ecd.png"/>
          <p:cNvPicPr>
            <a:picLocks noChangeAspect="1" noChangeArrowheads="1"/>
          </p:cNvPicPr>
          <p:nvPr/>
        </p:nvPicPr>
        <p:blipFill>
          <a:blip r:embed="rId5" cstate="print"/>
          <a:srcRect l="-9229"/>
          <a:stretch>
            <a:fillRect/>
          </a:stretch>
        </p:blipFill>
        <p:spPr bwMode="auto">
          <a:xfrm rot="19865192" flipH="1">
            <a:off x="277733" y="3082356"/>
            <a:ext cx="2757198" cy="2231031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04664" y="323528"/>
            <a:ext cx="6120680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20688" y="251520"/>
            <a:ext cx="58326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Тогда братья пошли 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Арфи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чтобы поговорить о его ужасном поступке.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Арфи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ты что натворил? Сломал почти все деревья в нашей долине и истоптал всю траву»,- сказал Лео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207" flipH="1">
            <a:off x="1863654" y="2345656"/>
            <a:ext cx="6327354" cy="3704429"/>
          </a:xfrm>
          <a:prstGeom prst="rect">
            <a:avLst/>
          </a:prstGeom>
        </p:spPr>
      </p:pic>
      <p:pic>
        <p:nvPicPr>
          <p:cNvPr id="10" name="Picture 10" descr="https://i.pinimg.com/originals/1c/62/6a/1c626a3c8e6d9d94c1cf9b4be7772074.png"/>
          <p:cNvPicPr>
            <a:picLocks noChangeAspect="1" noChangeArrowheads="1"/>
          </p:cNvPicPr>
          <p:nvPr/>
        </p:nvPicPr>
        <p:blipFill>
          <a:blip r:embed="rId7" cstate="print"/>
          <a:srcRect r="12725"/>
          <a:stretch>
            <a:fillRect/>
          </a:stretch>
        </p:blipFill>
        <p:spPr bwMode="auto">
          <a:xfrm rot="1662833">
            <a:off x="2762107" y="3735814"/>
            <a:ext cx="4530450" cy="5263119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023422" y="8391876"/>
            <a:ext cx="575559" cy="5687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01.ru/files/users/images/aa/40/aa40753184c0c28ba6a96e0f78cf0f18.jpg"/>
          <p:cNvPicPr>
            <a:picLocks noChangeAspect="1" noChangeArrowheads="1"/>
          </p:cNvPicPr>
          <p:nvPr/>
        </p:nvPicPr>
        <p:blipFill>
          <a:blip r:embed="rId2" cstate="print"/>
          <a:srcRect l="25278" r="16003" b="50460"/>
          <a:stretch>
            <a:fillRect/>
          </a:stretch>
        </p:blipFill>
        <p:spPr bwMode="auto">
          <a:xfrm flipH="1"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2656" y="395536"/>
            <a:ext cx="6264696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8680" y="621432"/>
            <a:ext cx="58326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Слон, обернувшись, увидел как сильно пострадала долина.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«Извините меня, пожалуйста»,- пробурчал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Арфи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       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Арфи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мы простим тебя, но ты должен помочь нам восстановить былой вид долины»,- сказал Гром.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-«Я согласен»,- виновато сказал слон.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10" descr="https://i.pinimg.com/originals/1c/62/6a/1c626a3c8e6d9d94c1cf9b4be7772074.png"/>
          <p:cNvPicPr>
            <a:picLocks noChangeAspect="1" noChangeArrowheads="1"/>
          </p:cNvPicPr>
          <p:nvPr/>
        </p:nvPicPr>
        <p:blipFill>
          <a:blip r:embed="rId3" cstate="print"/>
          <a:srcRect r="12725"/>
          <a:stretch>
            <a:fillRect/>
          </a:stretch>
        </p:blipFill>
        <p:spPr bwMode="auto">
          <a:xfrm rot="309850">
            <a:off x="1276914" y="2279624"/>
            <a:ext cx="5656962" cy="6836324"/>
          </a:xfrm>
          <a:prstGeom prst="rect">
            <a:avLst/>
          </a:prstGeom>
          <a:noFill/>
        </p:spPr>
      </p:pic>
      <p:pic>
        <p:nvPicPr>
          <p:cNvPr id="5" name="Picture 4" descr="https://library.kissclipart.com/20180920/lpe/kissclipart-dead-tree-icon-clipart-tree-clip-art-6aa103545dd27179.png"/>
          <p:cNvPicPr>
            <a:picLocks noChangeAspect="1" noChangeArrowheads="1"/>
          </p:cNvPicPr>
          <p:nvPr/>
        </p:nvPicPr>
        <p:blipFill>
          <a:blip r:embed="rId4" cstate="print"/>
          <a:srcRect l="26020" t="26721" b="28843"/>
          <a:stretch>
            <a:fillRect/>
          </a:stretch>
        </p:blipFill>
        <p:spPr bwMode="auto">
          <a:xfrm rot="21365156">
            <a:off x="3747271" y="5609694"/>
            <a:ext cx="2996952" cy="3436027"/>
          </a:xfrm>
          <a:prstGeom prst="rect">
            <a:avLst/>
          </a:prstGeom>
          <a:noFill/>
        </p:spPr>
      </p:pic>
      <p:pic>
        <p:nvPicPr>
          <p:cNvPr id="4" name="Picture 4" descr="https://library.kissclipart.com/20180920/lpe/kissclipart-dead-tree-icon-clipart-tree-clip-art-6aa103545dd27179.png"/>
          <p:cNvPicPr>
            <a:picLocks noChangeAspect="1" noChangeArrowheads="1"/>
          </p:cNvPicPr>
          <p:nvPr/>
        </p:nvPicPr>
        <p:blipFill>
          <a:blip r:embed="rId4" cstate="print"/>
          <a:srcRect l="53015" t="33093" b="14048"/>
          <a:stretch>
            <a:fillRect/>
          </a:stretch>
        </p:blipFill>
        <p:spPr bwMode="auto">
          <a:xfrm rot="7763510" flipH="1">
            <a:off x="672169" y="4409666"/>
            <a:ext cx="1375721" cy="334954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093296" y="8316416"/>
            <a:ext cx="648072" cy="6227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01.ru/files/users/images/aa/40/aa40753184c0c28ba6a96e0f78cf0f18.jpg"/>
          <p:cNvPicPr>
            <a:picLocks noChangeAspect="1" noChangeArrowheads="1"/>
          </p:cNvPicPr>
          <p:nvPr/>
        </p:nvPicPr>
        <p:blipFill>
          <a:blip r:embed="rId2" cstate="print"/>
          <a:srcRect l="25278" r="20947" b="5391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074" name="Picture 2" descr="https://thumbs.dreamstime.com/b/%D0%BB%D0%B5%D0%B2-%D1%82%D0%B8%D0%B3%D1%80-%D0%B8-%D0%B1%D0%B0%D0%B1%D0%BE%D1%87%D0%BA%D0%B8-%D0%B2-%D1%81%D0%B0-%D0%B5-33693074.jpg"/>
          <p:cNvPicPr>
            <a:picLocks noChangeAspect="1" noChangeArrowheads="1"/>
          </p:cNvPicPr>
          <p:nvPr/>
        </p:nvPicPr>
        <p:blipFill>
          <a:blip r:embed="rId3" cstate="print"/>
          <a:srcRect t="-12162" b="11104"/>
          <a:stretch>
            <a:fillRect/>
          </a:stretch>
        </p:blipFill>
        <p:spPr bwMode="auto">
          <a:xfrm>
            <a:off x="0" y="3995936"/>
            <a:ext cx="6858000" cy="51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s://i.pinimg.com/originals/1c/62/6a/1c626a3c8e6d9d94c1cf9b4be7772074.png"/>
          <p:cNvPicPr>
            <a:picLocks noChangeAspect="1" noChangeArrowheads="1"/>
          </p:cNvPicPr>
          <p:nvPr/>
        </p:nvPicPr>
        <p:blipFill>
          <a:blip r:embed="rId4" cstate="print"/>
          <a:srcRect r="12725"/>
          <a:stretch>
            <a:fillRect/>
          </a:stretch>
        </p:blipFill>
        <p:spPr bwMode="auto">
          <a:xfrm rot="1092359">
            <a:off x="1945635" y="2015714"/>
            <a:ext cx="3429000" cy="3960440"/>
          </a:xfrm>
          <a:prstGeom prst="rect">
            <a:avLst/>
          </a:prstGeom>
          <a:noFill/>
        </p:spPr>
      </p:pic>
      <p:pic>
        <p:nvPicPr>
          <p:cNvPr id="4" name="Picture 8" descr="C:\Users\79308\Desktop\7188ed0b10fdd8a5e1f63955e8d45ecd.png"/>
          <p:cNvPicPr>
            <a:picLocks noChangeAspect="1" noChangeArrowheads="1"/>
          </p:cNvPicPr>
          <p:nvPr/>
        </p:nvPicPr>
        <p:blipFill>
          <a:blip r:embed="rId5" cstate="print"/>
          <a:srcRect l="-9229"/>
          <a:stretch>
            <a:fillRect/>
          </a:stretch>
        </p:blipFill>
        <p:spPr bwMode="auto">
          <a:xfrm rot="452083">
            <a:off x="3405926" y="4201726"/>
            <a:ext cx="3302919" cy="24924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60648" y="251520"/>
            <a:ext cx="6336704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2656" y="25152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 тогда все вместе они принялись за работу.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Арфи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убирал все поваленные деревья. Рык, следуя за ним, сеял семена травы, Лео и Гром сажали деревья. А еще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Арфи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предложил сделать клумбу с цветами. Звери согласились с ним. «Я буду поливать все цветы, деревья и травку», - сказал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Арфи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101917" y="8424540"/>
            <a:ext cx="504056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.vecteezy.com/system/resources/previews/000/447/158/original/elephant-in-nature-fram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340768" y="1187624"/>
            <a:ext cx="4680520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12776" y="1280538"/>
            <a:ext cx="453650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Слонёнок понял, что поступил не правильно, но ему  помогли друзья все исправить.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А ты знаешь, как надо беречь природу?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6912" y="4499992"/>
            <a:ext cx="42210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Авторы: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Трофимова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          Марина Владимировна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       дочь Трофимова </a:t>
            </a:r>
            <a:r>
              <a:rPr lang="ru-RU" sz="1600" b="1" dirty="0" err="1" smtClean="0">
                <a:solidFill>
                  <a:srgbClr val="C00000"/>
                </a:solidFill>
                <a:latin typeface="Bookman Old Style" pitchFamily="18" charset="0"/>
              </a:rPr>
              <a:t>Карина</a:t>
            </a:r>
            <a:endParaRPr lang="ru-RU" sz="1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 Под руководством воспитателя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              </a:t>
            </a:r>
            <a:r>
              <a:rPr lang="ru-RU" sz="1600" b="1" dirty="0" err="1" smtClean="0">
                <a:solidFill>
                  <a:srgbClr val="C00000"/>
                </a:solidFill>
                <a:latin typeface="Bookman Old Style" pitchFamily="18" charset="0"/>
              </a:rPr>
              <a:t>Свечниковой</a:t>
            </a:r>
            <a:endParaRPr lang="ru-RU" sz="1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      Людмилы Валентиновны</a:t>
            </a:r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37312" y="8460432"/>
            <a:ext cx="504056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294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Cambria Math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Свечникова</dc:creator>
  <cp:lastModifiedBy>Пользователь</cp:lastModifiedBy>
  <cp:revision>30</cp:revision>
  <dcterms:created xsi:type="dcterms:W3CDTF">2020-11-04T10:36:32Z</dcterms:created>
  <dcterms:modified xsi:type="dcterms:W3CDTF">2020-11-05T11:04:22Z</dcterms:modified>
</cp:coreProperties>
</file>